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EC7F-AB1F-CA82-9C08-43DA41562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C990E-6DFB-BBCD-A755-565E4357E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CD74-9437-6CF9-D718-C910ACDB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46C1-0DCE-893E-F2C8-858D4B3B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E88D2-38C5-08AB-C7CC-D811C58B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C026-54DB-AD6C-D105-6F79EE26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28E23-A170-79F9-7DE0-5541E626A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D2FC-0B25-DD73-B590-FDE20315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8E4ED-2519-117E-6F4D-DD16D495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65AF-C8F3-99D9-3FC4-430F3333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EA2C5-B060-BE28-4DBB-ED65FB73D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9854-6F69-8E3E-C3BA-2E0A35676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F21A-E42D-ACC0-C7C3-1605B0CF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7696-0AD9-6600-0EB5-40331CFA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B3A9A-98F2-D59A-AE9C-84675649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7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C30F-6C10-C26B-4FC1-D663B57A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3756-1B15-20C5-4900-EB38F50B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1E666-0941-7643-25EC-AA6F1976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CA76-3802-48EE-ACB9-458E7668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430C5-7C92-EA4E-73EF-86590441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09E-4AF8-4D83-2C73-6411A99B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535C6-5FD8-6528-609A-5BCD28503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EF23-7935-B4E0-6C09-D57F51B7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5F8CB-8F24-FBE0-7B4B-A8F2DB27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79DB-62FD-2821-28A9-EED53556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B6DB-FF44-6126-8399-6803A67B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F77F-755F-3EF2-94B2-C09385720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3EEA-ED27-B1B4-C247-78914C1A5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66C0-7E69-7B6C-578C-EEB1DBF7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20B4-C3E6-80E2-1F8B-3B210CAD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DA2A-7E13-BD6A-FDEE-C208E2F7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3F8E-0405-A040-48AF-46AC500A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F4028-DC8C-954B-59ED-DEB8F8BA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B96C8-5623-9703-850B-EE0D61A21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F2A17-5697-8676-887A-96287B4EB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B9CBD-0C54-D988-E1DB-796E03FC6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83B0D-419C-A119-3BA6-3594FD4C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9E8B5-BB7E-2783-BDF8-38D0A3A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8D3F0-C720-A418-66D0-4A689855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CC16-2907-E780-C854-83F6CE6A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58972-C98D-B55E-4D61-9283543E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778B3-C8CC-851B-47A9-A380F210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E4A5A-3A22-5E09-2DC6-FF80699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85059-16CC-6105-9F12-8A365E7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CD832-7091-E4D0-78E8-B2862BBA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12DC1-C1A2-A5F7-FA14-0394C426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3132-C003-6D5C-4CF6-13C6D919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C727-0E7B-24EF-B998-625AC9A5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4848C-7E28-19B9-F562-89DA624B0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4197-85A1-1177-499F-7BF7A9D6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4ABF-C466-9C1E-B1DD-A7751E5D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AFF63-6B13-C058-2339-97F00017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81F1-E387-0FE4-C197-8525B44C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4662C-9AEC-E6D1-11EC-C6A9453CB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44656-60A1-5D66-A2C3-2821AF8E6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F8607-7143-0305-9456-449941A8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B6F49-5496-0ECD-D36B-D45597B7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B272D-38C0-A94A-677A-0E5E6857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D5AAE-984F-ADFD-3B62-E8157319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42A1B-1BBB-E6CF-2024-50B3A4A63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AAC8A-D8C9-28C0-6416-DDAEB6A5E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60910-6B45-43FC-B632-22BCCA91AD9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1586-9F94-B507-261F-11F3722F5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2CD4-3A80-760F-E971-53419DF25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A4D67-17EC-4129-A60F-5BCC80AF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ABF1846-5616-88FE-3278-F3164EEA9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C7A835-5C2B-56AD-5713-58BC663CB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3C5F0EE-20A0-AADD-AC5C-7A919F169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2493E99-3504-D841-B0B9-1E535F1FC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7EDAA3E-B429-2512-B7EE-647CF63FA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3CFA36E-7B52-10C6-1D31-78BC1F7B6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179AAA0-6AF7-CDDE-01FB-CA2310707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4A445AD-E6E4-B189-9B70-41095F41B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5EAF8FB-F4C5-0577-4DE0-3BB011BE5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A6E9978-6A0F-4C6A-0B86-377E93E88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4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34BDE8A-B16F-EF5C-F258-D63102346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C07F84D-C31C-9560-10F2-C39732091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CC645A6-51AE-9BED-2DF7-8F23457B1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EDCEC25-ADE0-78E7-9201-8F9457C6F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59B8912-75EA-B8BB-1795-F377F387A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DCFE9F7-D082-A8E1-67F1-43FDB1241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70128ED-D7FE-3ACC-BA71-5E2FB3902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5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316ACEB-D2CF-4041-BD60-A4A8C9C63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8E89839-23FB-EC16-06CA-051893484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C8267F6-E5F4-F495-CB85-A80B891EA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AE34EAC-782F-A145-0133-3D7C94D62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07B46FB-8D5E-9394-FBE9-593C772C3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4F8EC99-DB74-C759-A61E-0A4EF7704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ACF2D04-A4D9-E040-D085-2B146B59B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B1D6065-BC0A-284E-ABB6-B8069F2D85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8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A9BC714-E27B-F10E-73CC-9D24C0434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04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E995EDD-52D5-9F0C-C309-018156E03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65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F4C4079-9384-5D91-9E21-F93C673B7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5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9495745-922C-4178-8672-41F775996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5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F519C999-5919-DE0E-F643-772168931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45368AA-C1CD-219E-07E9-E80338A68D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4CDE6B5-8F7D-A955-E565-40DF6C27D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4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05FFA28-99FA-238E-E687-87E03ECDF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E7E12D7-0DA4-BB8E-C598-9662DB573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C6E1DAB-84F6-B3B2-E0A3-73B57BEA1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94569FE-3DFE-CFE3-5774-862D0F26C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2024-10-05T01:03:30Z</dcterms:created>
  <dcterms:modified xsi:type="dcterms:W3CDTF">2024-10-05T01:03:59Z</dcterms:modified>
</cp:coreProperties>
</file>