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4407-2525-A2E6-F6CF-B96349A0B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9688A-01A6-2762-C24B-795B01579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66280-C4E0-FF13-7F14-715FAD94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2BB6-0EA8-49C7-B8AA-1A7772905EA9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29F0-9DA3-8416-1661-0C1C5AA4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D0D31-1DF7-2434-C2F7-2C921E31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1153-9614-4DCC-8492-9BDE2DD7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B486-47A9-BE56-2ED7-FB8AA3EC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695B9-1ADD-9C5A-A62A-EDBE5E29A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E456B-9485-C2C5-56A7-2C915ABD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2BB6-0EA8-49C7-B8AA-1A7772905EA9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05353-4597-E22C-F836-E67E29E4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5D691-D398-1D3E-961A-440DB485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1153-9614-4DCC-8492-9BDE2DD7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6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07F4EE-A0FD-012E-C289-7BA30134C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89780-CCC5-2751-3CD9-E81451AF7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9EE99-E66A-5241-46EB-3FB672DB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2BB6-0EA8-49C7-B8AA-1A7772905EA9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2C116-D386-E715-B035-97A28F1B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EE980-7268-9D98-6DF8-76C18B5A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1153-9614-4DCC-8492-9BDE2DD7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1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5DEFD-EF2E-7756-5E94-1955D8F3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776E-5215-8AFB-40B1-85579C321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FA24B-ED2D-3B0E-4870-4B5C4589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2BB6-0EA8-49C7-B8AA-1A7772905EA9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ADC71-F1E4-7AB4-92A3-D5DB7234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72349-4CFD-B554-9CC7-0E737141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1153-9614-4DCC-8492-9BDE2DD7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506E-A2FC-5E24-2F05-06F282A9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1846-486C-11CA-3E1B-010B8E322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583B8-9833-D406-4111-10562563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2BB6-0EA8-49C7-B8AA-1A7772905EA9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AD4DB-FC22-86C3-8AE0-D8977834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BE48D-A692-3F2F-AB3B-99C316E3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1153-9614-4DCC-8492-9BDE2DD7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7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CA12-EEAC-DC98-18DD-87A409AB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8E4D-96BD-4802-F6A7-540A7C541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6F7CF-7AF0-3573-EA81-31B0DE251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1EBCC-CAD5-58FC-5D79-020390E7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2BB6-0EA8-49C7-B8AA-1A7772905EA9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A97E0-FC66-7323-7660-D8700663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85452-A997-10C9-85DF-28E890D5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1153-9614-4DCC-8492-9BDE2DD7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3CDB-C21D-DB16-0991-1F89B827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D764F-C6CF-729A-C302-5C64F35BF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6C86C-E5AC-969A-858B-0A88B87DD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71C19-E1EA-52A2-B036-74CE6F9BA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FF566-8B6E-75EF-E53E-FC5D6056D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610CD-22E8-65BD-32E3-205371C3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2BB6-0EA8-49C7-B8AA-1A7772905EA9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28725-160D-0A8B-0C33-291FB608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4185D-1569-CD3D-153A-624BEACC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1153-9614-4DCC-8492-9BDE2DD7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CBC3-A6CC-1AC1-3F5F-C2AFE23C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83B24-76F0-5256-B34D-D67DE1D4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2BB6-0EA8-49C7-B8AA-1A7772905EA9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6C287-2D99-6749-9640-4CA91774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3409D-36F7-CCB5-7B5F-5724956A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1153-9614-4DCC-8492-9BDE2DD7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7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01A84-8B8A-8551-8124-45B55C38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2BB6-0EA8-49C7-B8AA-1A7772905EA9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53C49-E159-E93B-BEFD-0CC8B5AF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49F9F-DCF5-5B06-F4CF-3641C48E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1153-9614-4DCC-8492-9BDE2DD7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39724-8BD0-2190-C7DA-ECBC18FD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779BA-8B7D-1607-19BD-0CFDAFAB3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2FEBA-A81A-2D4B-E425-38A5F7D21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5E09A-16B8-8A0F-549E-C97FBB4C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2BB6-0EA8-49C7-B8AA-1A7772905EA9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8E8ED-C351-C97C-FD04-9B19D928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CCA76-2D40-DAE2-B130-1B60F154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1153-9614-4DCC-8492-9BDE2DD7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867D-6C14-132C-FB89-3FDCB176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83CE33-1633-9D6C-19B1-2E2B6036E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33F2A-01B5-4914-4115-A40C018A3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0A5C6-18ED-CCE6-879D-B239E452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2BB6-0EA8-49C7-B8AA-1A7772905EA9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315CC-BA46-E462-5D1C-0BE66C61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3A819-D992-BD42-B7AE-E96AD419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1153-9614-4DCC-8492-9BDE2DD7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29C3C-DC45-C748-5159-50D2F365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42D94-D685-444D-37DE-64BFAA56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AA3E1-F8CB-AAD8-C598-F1DC24935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412BB6-0EA8-49C7-B8AA-1A7772905EA9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B1740-AC36-649B-4C49-18C279F17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5502F-47B0-0C36-AF75-4F340ABC3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E91153-9614-4DCC-8492-9BDE2DD7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08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321D154E-44DA-799A-A018-5BA0AE25F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3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CC8D311-1884-4661-FFE5-BF8EE7DEE6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5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4B37223-739B-0D70-F406-D71E128565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6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A97F410-0DD6-EEA9-7CA6-6233A8FA18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5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8C4A68F-9A5A-8275-34F6-154A815D5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4A5940A-8876-D4ED-46D8-E7F4FDF7E9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C8B6411-C393-C1DB-9D4E-8F764511CE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1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89B06E2-06E4-4C73-5D78-CDB8606381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5D93F13-0875-9555-35EA-519781C76E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03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7FD8EA0C-47E2-DFDB-1EE8-AE8231AC2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17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D7735A5-B48F-3845-E0C1-6BBDF4143E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9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1BCAC28-0738-74CD-E16F-E2B2FC0C48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19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10F0FBD-60F2-73B3-EC35-E11A10A0FC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7E44F62-DE0D-2FAE-42F5-3FF0EA144D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2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F7A4D73-3561-C95C-1CC6-70A100C43C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2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3CEA11C-EEA1-CCA5-B562-02D0BB8BCC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01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E4E07AA-4B74-6AAA-D64F-E1944CBED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14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3CF7724-BADF-96F2-C7FC-D1E528D6C6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84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0D989010-E512-429A-ED29-426322B27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4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CC218A1-D501-1059-20A2-373B8CDCF8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71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3646DCCA-2467-C9AE-9461-D9A3808035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54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610E66F-62B8-63EB-0B9C-68BBE22CA9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CBBE1D8-D1BC-2F96-F058-64F40BC839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89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07EB656-6E58-361A-0A0E-7E3CFDCF07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15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F54854E4-D38E-7F7D-1438-921007826E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06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7B1E7755-910C-C0E2-3CCD-655EF33597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2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78022A80-2C01-7A35-90CD-8ED969CFD4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74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58794CE4-D077-E233-F2B1-BB038D8E13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33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EE1BF13D-21A1-61E7-DAD2-23A5F52B42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05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C27BA3D8-98B2-3F65-89A7-135F4FEE5F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1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4C16322-8D95-A6E0-F189-C4FF627CE6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87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93C578B4-62AF-EB5F-8863-0177972D6D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1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16038C9D-CE8B-E5B5-C7DC-EA056C3E8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3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DF9F91F-895A-C10A-1ADD-68C2999427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84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2EF0A8E5-1342-8A17-AB79-0DD281257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53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7A691C1E-C3DE-0C0B-4E0F-D15007EF16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66567A5E-6754-D0F8-FE5D-C82D94FA72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0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DCEB772-59F8-5F13-0033-C526FD01BA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5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EBEC2A8-A416-DDB1-F7ED-589228B335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A300A0F-B935-E355-8CD6-968073397E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C0447A9-1E8B-9C41-7C3E-D29308B3C9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01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2024-10-19T19:58:51Z</dcterms:created>
  <dcterms:modified xsi:type="dcterms:W3CDTF">2024-10-19T19:59:35Z</dcterms:modified>
</cp:coreProperties>
</file>