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30BB-9634-10D9-4A3A-4A1CA00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E41AD-7370-B153-432A-59301337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60900-76EF-4FE5-3C88-A2B3E8BF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113CE-940D-FBC9-D485-0AA886F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D248-28E5-2927-FFB8-B7CF7FA4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6AC5-F7ED-BE76-684E-C30D37C1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B2CF5-C11F-C6DD-7D86-9B49A1894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24B62-BDC6-203B-9215-76037CE4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08F7-6B33-65B7-C794-6B918981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EEA68-8D30-7132-19E8-05BB6143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99D50-14C0-B580-6A51-49E4FAD55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62B0D-D5E3-13A4-3240-D9F81431F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4FCC8-4E15-5A82-208B-BA6BEA63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B6938-63DB-F6FE-CE2E-9CD2EEC2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09463-0ABF-8AAE-2834-8D122302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2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7773-5C23-1110-E5E4-26627D4D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5C5A-7736-28FC-4F3D-F4BE6D88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F620B-C5C3-1EFC-0306-63156E4B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100A7-2C2D-EF43-3FBC-026E5DED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0E917-B333-27FE-2CA0-03B69688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5712-2415-B39F-B4C7-5CAEDC32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9436A-D0F4-66EA-8C0B-9A330446A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572-7792-8542-6AE7-AD04597C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3A8F-8251-149E-215B-37877FEF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B79C0-1EDE-17DB-4410-3D73D4D7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0A75-B472-A4B9-6845-DF3B887C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6C49C-369F-0A04-B539-C856B6FA1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4C14A-C3E5-603A-6468-6AAB0E351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1836C-5282-C015-5CFA-3B478D41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4A2AE-7542-0417-6044-B7A0C3F9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4AB2B-83DD-44E2-9E48-38FE04B6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E3EC-B858-0299-A031-5A6AE3A2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1C93-5286-25F7-A114-DD57EFDF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B04F-E414-32F2-0986-D8DB6AE4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F6D25-888C-957F-CF05-2FA987FA4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C05A4-259A-3793-2E5C-423AF5BBC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16031-89D7-9B60-0EA8-7D08D0B7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25876-88B1-34AE-EB4F-6B33F15B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A6E6A-CAE2-B45E-D730-A18021E8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E276-4237-D785-6B3D-8EEFBEC0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7294D-A139-DB11-2D6C-E4ABEFDA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8CA71-ECC7-1CE9-2AE4-4E010FC5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E81C-1277-F3A3-2EAE-AE91CE7C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1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17673-DECD-3F56-3CBA-584EF09B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0CFD0-4795-894E-C222-B068A833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74B88-E64E-1F65-2E7C-419AFC03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56C9-64B0-87ED-D9FF-ADBEDE93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9751-0F96-3DB0-F762-69FA9A75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7359F-2509-9DF6-1C57-FA6713C7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9A13-24FF-6F5D-EC0D-D0532822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8694F-D81F-4502-F4D4-0D5DB426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8A251-0352-5FE0-2565-750C440E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04B3-5271-D722-997D-1D1BE1CF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0C425-C4A9-733B-564C-C9158AC5F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1679F-F75F-359F-A552-CDDAE0D6A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04E0A-A4AD-87D3-E660-8CC6CBDF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5BBCE-5408-B9B5-A1C6-8807D480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ECC68-D5EF-3B5A-ACFB-CBB38F16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0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F323B-287A-1402-4C81-5664347C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ECA9A-2FA6-4706-3D7F-082D4D2D0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978E-EF70-9151-C350-57884AAC6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5B25A-322C-492D-9778-1453BBCDE10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F727B-450C-2F1E-48D3-5A02668A9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AE55F-98A5-FFD7-CBCD-EFBAF673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B3B8D-132F-4777-AD86-BBB7AE98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7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EC8109D-12E5-312B-7654-85B44BA8A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0801E6A-2F6F-88D1-B9D0-14A976544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4931E10-A295-C8F2-AB7A-DC4E8E3A6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2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81A5A5D-C66C-3AAC-E62C-336810B07E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52CC7CC-EBE2-D94F-28F9-BF07EE2C2C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9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DCAA8FF-DB71-EA54-DC53-45D34DA52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6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79F2A18-FFF3-56C4-DA34-0250B3209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950210A-4B64-C9DA-ABFA-14D1329D3F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DA188AF-3CD2-7C9A-EAD4-96D896089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A54D637-7672-6399-E49A-82251E3C8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2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2FF3F51-CBA9-7EC6-DBC5-7087D458C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7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9772DFC-F7DA-E2E9-4C1F-031D6BB9C3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1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4A51F4B-AD8B-6A9B-98E8-108B07F493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6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4AFCD6E-669E-AEF7-8C02-2EDED1013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4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6D09292-C94A-4364-5B6E-41A8A55CA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BB72D36-36FC-0582-70E9-50666558D0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8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C23F64F-536D-F6BF-C9C6-CC2DABF12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9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C21F817-264B-0994-D174-8BA5BD383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CD63334-4823-C18C-0C2E-DFAD4DF4E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9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86183E5-90B8-7B4A-B2A4-F58F938B9A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29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EB52247-5E22-0CD5-61AC-3A11C94887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8296947-AD45-630A-B388-17182A424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C1BC415-49CD-ABA5-203A-83EF7423B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8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4D2726E-D1AC-7CC5-DE35-3D87EEC7F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BF41FD5-9AEF-D7E2-126F-52F14F3C21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3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EBA858B-6E1A-B355-74FE-C56666CC9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8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EB12343-B142-7F40-A780-AD8562792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8C25DBD-F21C-77E2-336F-43C4567A4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6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93B896A-66D2-501C-B372-FA82ECB77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75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1034AB98-2FF0-ED82-72EA-CBFEE51B54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CC8485B8-96E8-1D67-09CA-3D1D4A418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7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E5B1DE6-01AB-EC46-33AD-BB7FD38F9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8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8EC90F6-1215-C29C-68EC-9953FA31A8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2A10F60-4ECB-4360-391E-59559B50F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14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89C3359-4FE3-8E3B-F9FD-1A035A985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9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667606F-8663-1E58-8339-2FC495AC9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8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ECB935D-E683-5EB1-4B84-39F1E28F7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95823FD-6CA8-107F-36FC-41C1188ED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7DB31B3-631E-5F86-9E8C-0EB2521074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106EB99-EB54-3138-2857-3BED851FE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2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5BA31F5-04DD-8EEC-3B6C-9399D028F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A69B90B-D657-217F-350F-AC8E88C4C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2024-10-25T22:23:43Z</dcterms:created>
  <dcterms:modified xsi:type="dcterms:W3CDTF">2024-10-25T22:24:10Z</dcterms:modified>
</cp:coreProperties>
</file>