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1D96-3829-7EC7-E63E-006A4753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7A33A-1745-3D4D-0004-696A4AB23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6555-FE79-4B6F-6AE6-1171BD6C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9945-CAE9-EB86-2EB4-47DFC306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DE66-ECDD-1E10-C0E2-7EB0B1E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79F8-4979-9B15-F4CC-26246DD9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30DA-729C-9330-D9EE-14856E081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4BBE-F43D-FB57-A725-773DDDE0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B051-6558-453E-C485-21DFE1DB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A196-656A-3C43-4129-C0ED246A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10E07-C808-2361-9544-557BB35F3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E0D6-047A-6A4E-7A60-6A54513B5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0736F-916F-3714-8898-C76DCFD6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B3354-2ED9-1FD1-BA78-DBEADAC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7F4B-F50C-C753-1313-A3118059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A97F-4A8B-F1D7-9768-CE05EEDC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4549E-02B5-869C-82E7-59EEB0075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4C72-644A-FDE8-82B8-29F297EA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955E-5898-EEF3-E7EE-B5345312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1BDB-CD7E-E98E-6F73-452D96CE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4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F6CD-B992-E3C2-8960-D7DB68CE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335A-0375-30EA-5461-78EC3F025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9DE12-CC67-1CF0-B2B3-B508781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02E1-773C-B75C-F409-474B5F84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4F5A-D3A7-4763-7BB3-2A1C3D2D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FFED-6679-6C87-B9EB-428DE6D2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4CF5-C474-9C54-DFD4-A972A64AB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1D66-B6B3-DE98-7E6B-09884CEE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0AE23-34A8-9D47-42F1-F4F47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D93E0-8F52-1B1B-6B74-D25898FE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F7C2-804D-9CE8-95D5-33B7E77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F7F5-7EAB-E7CA-D110-0808CE36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DDB1C-E8A8-ECED-E3F5-93B7507AC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43EF-F517-5B50-FAFF-3DC6D7A23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895D-04C0-9083-A800-86F7EC730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10972-059A-1BA5-F0B6-C5CD9B7AE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5D2AF-2172-CE93-8F68-F4B2A446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285F6-60EB-172E-2BD0-7C6D6410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03386-B0E8-CD37-9B66-9F38BF05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5F81-1862-EB52-B21C-38EDA950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6817B-343F-0A98-5118-D3F39260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1DFD8-17F9-AC2C-78FB-4C17F57A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E2E5-A19C-F71D-7BBD-B84CE6D4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121E7-6402-6253-CD81-43B1959B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7C780-72C8-F311-A15E-D38DB518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2C398-EE06-568E-7ABC-BD29AA35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5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AEE8-9698-1C8F-EC19-7CFF322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1DAF-D1E7-AFD0-0EF1-70397CF9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4BCBC-D3D1-F663-C8EF-80C4587C2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F2EDF-FA1E-A8C1-DDA8-0689D064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B700-CC62-A809-25CC-D603EC2F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D36A2-B515-EBD4-7880-7532EDFA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9020-AB0D-C240-B66E-638D1F01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4BAA2-840F-31C9-FCAB-10B2BD89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6A97-4B8E-0852-B467-C7E91BEE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301EE-BDC9-8481-EF4A-31BC6FAB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E824-FFFC-2F55-B0F7-A6D78BF3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4F107-1C36-A6BA-AADD-912F5BBA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D41E2-8BC2-7401-41B8-7F84ADEC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9477C-2639-5D83-2C9A-65A5F1E4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9F35-4DF1-2587-D077-5DF395B92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81B5A-2B04-4AC4-A775-BC7426A7EAF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35508-6D90-2D82-FFAE-C797C740D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1AB51-F268-BCBA-F60B-B826C45C3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C323C-A7E0-4B56-BACF-8B22BE7D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4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AFFA7D0-C0F9-0F93-D08E-75B4160F2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109CE53-2BB2-DE29-3F99-3FE2C81A1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CF3B060-E5A3-3432-CC0A-2F37CBE848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38F1FD1-0EEE-BF51-A055-2D34CC580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90F3EF-CCC9-1372-D93C-527846417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74B6D7E-7512-E048-1E90-5CE622ADB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9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60AB91F-FA72-E3DD-DA42-658988CE8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876A4F5-9C52-67BD-1AD2-E1C8D9AB6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41DF7D0-B51E-8C55-654F-823CEAD55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0311DBF-5EF8-9A1A-62D5-BC5DE50C5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31FBEE4-8E5A-F542-3DE9-CA4EC938D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4ED4E37-7CBE-2BED-9DA7-CE4872AD0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1A25FA3-2FFB-8C86-5B60-1D603BB5C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44337F9-1FC7-E30F-8324-8F69D7DA7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1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6C61B22-5AAA-A60C-AB50-355B7AFD3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471EF44-A6C3-FEC3-1A2F-30E3D7BAE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3CB9625-F39F-D55F-BCFF-F27FBE756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CBAB33E-CC2E-9D62-5EA7-8B4753459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EDD08D1-07DE-91AF-8A1E-AA3E19C39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AB6E0C0-F02C-BF4A-264F-25A432DAF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1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CB751FB-E01F-36E0-D20F-67F67F4C3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09693E1-0080-1160-40BD-19727EC9C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D7FE263-68FB-2BDD-8E42-5FD766B70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2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78CA559-998A-5EE6-3A3C-30AB2DC25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1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9843BAF-CD40-9324-5ADF-DD04C57A4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0A98AE7-DEBD-258E-B22A-47B281688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2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E7638B7-9A24-17CB-0BBF-4C950950B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448938A-3828-A3A3-83C0-399CA54F6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5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A2AF635-71B0-9FC2-AF92-B09C591A5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6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0732208-9E74-2F3A-D647-45A8E76FD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2A1605B-FDDE-F070-3DD1-54F4925E2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3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79F81FB-91F8-3B95-8913-20B0038C1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8E37BD4-EDD2-E766-0029-50E1F4FB6D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6487ADC-3AA5-EC44-441A-F8A4DFFC0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F2E60C8-87CE-032C-1058-067F2211C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2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F3F5BA0-DF3C-3AA6-32F3-2D8C30C72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0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506FC41-C3A0-F373-A986-26C233762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26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BBFB88D-4A9A-6E19-FA96-232318037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7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CBD5167-D7AC-6765-5B32-4CC80DCBB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3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4FE1DDF6-132F-4FFB-F65B-EBE5D4D39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8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CC07A27-B1C6-ABA7-835B-633AD36C1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5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FD20001-D479-B79D-177E-FB91B6EC2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0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09B1821-E892-F75A-54FC-55B163FAF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1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32CF52A-B11B-AB18-74F3-D66CCAD33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32604D7-5F6A-2A1E-23A8-F6315F602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B37C77FC-19F6-05B3-B0AF-0D7F2AEB1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8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B876C3F-92D0-F564-A840-80F67CA09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3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72B15A6E-4F60-7223-A5EB-39C59902B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F1BE4BA9-A9FD-9085-6B72-5C5F1F5EF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7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2FE5A4A9-A208-0216-F2D5-A00F34FE8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1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C92C90EB-3A45-1F06-6DF1-C274BF309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2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A107762A-9DA4-D3F5-1311-CCE5BBE32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3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6DE8D7C-2D93-22C9-781A-06FBA94D4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3A01B96-88C1-1CDA-3153-67E1AC8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A908A6E-F12E-5B7C-DD90-29A4C0676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0113EDC-39BA-0BDF-7961-FA5A486B3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C112BF1-AECD-D193-A357-237D50D73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0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2024-11-02T11:18:25Z</dcterms:created>
  <dcterms:modified xsi:type="dcterms:W3CDTF">2024-11-02T11:18:56Z</dcterms:modified>
</cp:coreProperties>
</file>