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10.png" descr="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11.png" descr="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12.png" descr="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4" name="13.png" descr="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9" name="14.png" descr="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15.png" descr="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16.png" descr="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17.png" descr="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9" name="18.png" descr="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4" name="19.png" descr="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9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20.png" descr="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4" name="21.png" descr="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9" name="22.png" descr="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4" name="23.png" descr="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24.png" descr="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4" name="25.png" descr="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9" name="26.png" descr="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4" name="27.png" descr="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28.png" descr="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" name="29.png" descr="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9" name="30.png" descr="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4" name="31.png" descr="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32.png" descr="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4" name="33.png" descr="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9" name="34.png" descr="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4" name="35.png" descr="3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36.png" descr="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4" name="37.png" descr="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lide bullet tex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