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B8A3-0CC7-C40E-3458-2E7EB0D4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272E7-493B-2B0F-F2A8-B96EE6139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A067-BD92-F20E-4DD5-63CBF28F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2266C-EE52-5B0D-C81D-0B05D8B4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3B1E-ECA1-BFD5-DEC3-95FF9BEF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80E9-6076-D1EC-4721-D6220253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9D7CD-5660-354B-1D59-977E803B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FE54-4FBC-7D41-FDC5-D3366A24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79731-D92D-EF35-0F0B-039EBDB2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D620-1749-5569-127F-A27B7D9F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A2A39-86FE-1DB5-4122-A48AE021A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7F104-38F5-9FEA-8574-666BF0486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71D2-9B82-9ECC-4172-82DF53F4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7D66-2E79-286A-C85E-F7B21A7D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A2CD7-9936-E692-F667-20299578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2F87-E9DA-6F81-C00E-224863C3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AE64-6A9B-672B-D30D-A825C089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F3F1-6B38-121C-3720-2F89633F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533D5-925A-4052-1C2C-45019C5E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5A78-D966-F799-FB95-253D3885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FC6B-9702-9309-F9D7-07933DC4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C4A8-2E53-C609-C5BB-8B1A7685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88C2-5EB6-7A30-C398-A75F25C7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FD67-BA89-4F22-DF6C-4A6C1AEA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7924-6D37-E153-EFE1-DF68778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075D-2118-1572-68BE-23865A51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20F1-1DE0-9559-33F7-9DB364217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6920D-A1D4-2FB9-A3EA-730B134F2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17F3D-C17E-1FC4-0EDC-A7D74B34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9F66-43E4-4E32-9A40-79B4326F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F6E94-BF8E-18D5-E940-4FCF4227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B0D5-1860-30A8-9F81-3A3163B0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9594-FCE0-4B31-49B1-F8B2FAC8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8A578-66E8-42C7-2122-7B9B2D3D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B4488-1FAC-3B90-D06F-E2D08F67F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62690-C9E8-B8F2-DC2A-AD023EB2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28CDB-37B6-DE9F-42E5-7F310226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DF7A1-4E55-29E0-914E-3E17F1AA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E6D8F-376E-D016-016E-EDD31A51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7CC7-5E53-CF41-071B-EE9B43D5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7D277-A1F3-D786-C901-A5B227AD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134E-781F-5F60-789B-C5E34DF6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7960A-E4DE-A268-0F6D-A60DC5F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6ED6F-C6C3-B619-66D0-4B672F3B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E74A5-9AC0-A04A-AD2B-9402F83D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3C428-FAC3-7611-3D1E-438213A9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D0CE-DA6F-5EF3-CBEC-300982F4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439B-6CA0-32A3-69EE-1EFC2F65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04872-4F3A-2AAB-730E-A15A7CF8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8FE05-E8C0-2E9A-85FD-B6F1A071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BECB-EA42-19AA-57FF-5084FC45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E469C-E8BA-C4D5-7FB5-EB321004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C8-1114-F2D6-AFDB-161BDE46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786A9-2DA3-FD39-FB8F-A45013B67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0222B-4450-092E-5847-758D4ED53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0477D-4732-A22D-E09E-99F59EF7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C1C6-5242-6E3A-50EB-B32AEFCD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11F81-534F-23BF-87F8-8A2815B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32A22-CA05-B2E0-AE20-AB759B2A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49FAA-0E21-97A3-8E89-513F35609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3A3A-C631-237F-48D8-ED102B76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8467B-203F-4500-B0D9-8DAD7ECEA67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4B44-556D-D02A-FF5C-3F6CB37A2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E879-11EB-52FB-0790-E16403D39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0D420-4FE3-423D-8116-9A799E70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0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88D5C30-3B27-18C7-C382-90F85E43B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653EEBE-C732-3369-6AF3-A316CC72D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7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AA6490F-9879-F3B2-8665-F7A9F4FFE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4F630F6-A18E-C1CD-782A-DA598499A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3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DA6F476-2E09-E11C-12A4-FC2E6C2FE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AF7BFDB-5ADB-7D19-6615-E70768A31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FA01DD9-A1E9-B977-8160-C870B41A6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26BFD27-FBDF-BDF5-CBD6-49CB10BFE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E997BBA-23BF-1452-A0A0-83B0BAFD9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DF461E-43A6-0199-90F8-54DB9278E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2CDCACC-9B5D-DFD0-EAF1-9AAD6FD51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E487632-88A9-476E-6472-1F9A438D3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0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63313C2-16BF-81AF-2AA5-9B8934281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F7C7CA3-641A-7EAB-CD02-E5AB03B30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C3E5CDD-ADC9-6B96-2549-69CB74AEF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389752D-5A06-3B3C-EC08-8A2E4E611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09D8E60-1DA8-FA8F-D3FA-736791B52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A338073-5D11-8875-E544-9A0065CC1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82225A3-7C70-A7B5-89E2-3D05DBF3A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9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18D470E-F411-9905-77CF-19450B401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5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E850AD1-CAAF-EE10-326C-221B10842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6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D5641F9-7C83-8774-7472-435DF9750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E27A7BF-33F6-24C3-0826-00B24F54A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02A54CD-0B48-6909-019E-6EE753231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B5DBDA9-8997-71F7-0606-3450681DD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0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68493A7-8E69-BBEA-A1D6-85777C4CF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43D289A-4915-9FD9-0DD9-8CC30B104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1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3BF803D-A69C-1624-40BC-64AE146FD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2B57747-F0FF-0CF7-8FFF-AD406B134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59A5382-919A-297A-E2AD-780702285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8B6E0A8-0845-A12A-3789-9FB10EF52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58EC51C-2FE5-9594-7622-6256195A5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27923A2-DF34-F881-CDEF-A1EFBC672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E690457-5AB8-ECD7-2372-47AC405C6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2024-11-15T22:29:38Z</dcterms:created>
  <dcterms:modified xsi:type="dcterms:W3CDTF">2024-11-15T22:30:22Z</dcterms:modified>
</cp:coreProperties>
</file>