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F955-7811-5BF2-8317-607678354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D7EE9-9C8B-6B32-D419-B72A32C58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79ED3-9DAF-BCC1-AF5E-E0CF6759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86C40-C9D1-9CD6-D6B5-F1B0DAA2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BC79-1CBE-0FC3-0C31-34967C45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2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7559-D7AE-561F-2C17-0A24868E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7F98B-AB6E-F93A-48BA-1C271B99B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9E54A-27B0-EE9D-CC69-05AE2BB0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324A0-EA62-0DCE-0DC2-0F6D1CB2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C2E72-3EA8-CC1B-0E52-A577EF4F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54158-1806-DC77-C205-640FEE053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48A7C-CAE0-A38B-C8AC-A4FD18835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0CE27-149C-BCFA-E868-E3BA414B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E877F-50F0-DA39-A15E-88645EA1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3C7A9-F671-16C8-02B5-85C3AF5C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3CC5-61F5-F133-C83C-652EBE21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741D-C3D5-09A4-86D4-0DF1BBDB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D4B9-9491-CDD3-AF3E-3B25C5E4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AE015-B3F9-33EF-334E-A1BC25B7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A748E-5830-A316-5433-E3FE6D3A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0101-44B3-8C73-868D-8375D6DA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BCB8A-B9EA-DEDC-E401-E83E6955B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9AD2-EF6B-F645-E1AA-EAE56AB8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8BD1-D32B-4D01-4696-1A581BE7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237C-7438-5EF7-9686-E66C5A39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22CB-C5AA-1BEF-70C0-6DC7F6C4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E260-A9C1-84E6-4AB2-4F872BF08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6096-A72F-E825-C309-EAC85468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CEF84-20B6-4BB9-F987-166CDAA9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72BFA-4856-BED6-ACA3-5256A218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7EBD4-0679-50E1-60EE-E20C313D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2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8E78-39B5-8571-DB42-CA0A3518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83C1F-D09C-F8B6-7372-C08870F4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D8B9-C8DC-D380-81A7-17E3C6BB8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9B7CB-7995-3311-C8F5-A6CA0B4CA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7994F-EB0F-18AA-E9EF-72394D6D8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0BD6A-A9FE-B1E1-D6B9-BDC3D342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643C4-2E21-B95A-0D05-AB038419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86F08-6519-A25D-B3A8-E9D0F0CD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0FB3-5718-0187-E8F2-BB90B685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4AF23-37F4-9068-106B-C108C119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DC6CE-9641-01A9-8FB3-9DECE7B5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5F7A1-FA37-9F00-18B4-B7875019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E8F55-9D59-B02A-3033-56F2EF09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1F2DF-3737-0377-2FBE-83054C04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AB5EF-AB30-79ED-0081-9FDCCF58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3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0B32-E0C0-8450-6B50-82FB5EAF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89D6-DD9D-BEE9-5F21-13D3D88F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E60D0-E600-F8F0-EA78-66633391B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20662-B6B5-9F28-E2C7-4CF7E4B5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06B9B-E2A6-BFFE-481E-6C0C799D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B68A3-63C1-E019-AFB9-799376BF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6658-0ABA-6BB3-E7B9-DE9DA709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100A6-A9E7-32CC-53AC-6ABB91AF3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AE9DA-791F-6DD7-6633-D1AA3C8AD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9F5F7-5D29-0C72-E37C-9F499259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559D0-BE51-692E-959B-E9F56B56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0C0A-819B-7D8E-35BF-F344A179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475B3-C262-E7F0-3907-6F185143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D06B-8C6C-557B-272D-411EF308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06EC-6BAB-544A-21D2-CB84CC8C0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512000-0179-4E4D-BC11-B7B4B116511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C42C-9A1D-53F6-822B-730E73F32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44B4-92E2-201E-BF3B-86CECED89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D6AC3-D05E-49B8-A9B4-F2D1C153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5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01D796A-2C6E-A2D7-66A5-7BA036494F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4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E81ABBC-34E6-88CD-FA2E-3B2A7E574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7BD973C-3EFE-56B0-9D4D-A28DAB025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9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E4F6DA7-A0C8-D1F4-3DDC-8DDE42CF2C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203EC5E-8801-F06E-9CF1-C112F87B7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0AF57E5-4AA4-1A8E-D363-188280AC2E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B299927-88F2-79FF-896E-A6B0F7FAC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5CFF04E-6253-82FA-6EF6-A14CE20C0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8175494-29E5-E116-7838-94BFBF3F7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F9B6582-E0FF-33ED-3EE8-B5022536C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7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8B7C0A1-8F97-9999-456A-66D9A3AB3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3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300C661-027D-1345-9C74-9D1C33D815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ACAB1B7-84A3-5318-1852-69B2AE722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E14C32C-36D8-A358-A237-EF114D621B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679C167-395B-6C61-80C4-C151FA77E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8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41BE44D-E11C-C8F5-9CC7-87CA6CCE8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F71FE92-61ED-AC93-29FE-F566BA7E6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85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B44AA85-7AA0-A52E-E5D0-96D96EB93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6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61A8D0A-282B-6A88-58FC-55D337721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34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9634DAF-63EA-F414-06B0-73E10B05E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1A76566-B5EE-B63B-30A4-E5863CC26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7F83C60-19EC-3FAA-A24A-E84EFCCE2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1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A7EC409-DF77-B6CE-6DF1-F4A618215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E826127-E49B-4CDE-6385-10593F8EC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96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59B7392-3A94-7E45-56B0-80AE4B953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D315D2B-3335-9744-F060-F50CAF6BF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2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8EA2A3A-1CFE-5BB5-554A-4C3F35F167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54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1F1C519-A920-5164-4A9D-7B0AD210F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33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0EF922A-659A-445B-DD12-6D0052B79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15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FF87E5D-37BC-DCD7-D70D-C8080DD83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4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1E9805F-52B9-D2CB-1832-C90CA1CE93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4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7F975BD-AB5F-FEAC-BA2F-72D212852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1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301EA35-20F5-AD2E-250B-E146775E76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DBA4E87-2E65-D2FA-0F16-89E752455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7082E12-E212-030B-65A4-67EBBEEAB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08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76BCC531-4633-514D-AF83-88CF2A7DB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7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3C78AD3-B615-F64B-6E7A-BFF4B6E5B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5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94BCF98-483B-0F6F-43B5-9A8D02FD1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41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AD89B277-7EDA-B61B-7860-B7E78B117A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3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E090B10-84A6-A967-C9D4-BEF743F4F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96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C4EB970-57B0-9B8E-CFEA-2142BA050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BBE0E39E-7ED6-363D-5D19-933A1A9E3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8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519206D-572C-D686-B9E9-D4A059AD2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94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A061BE2-8EDA-ABA1-924D-73E80EF76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6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DCA0E90-EEF6-1C80-F030-F0F64E06D1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2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BB801015-F998-7B8D-56AA-BA7C147984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5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9AAD3806-C7AD-A0D3-31B8-30862A5A71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6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FE36F9B-036C-9FD8-9384-1223B8E45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5EC96E1-4F18-C1C0-65BF-527D036F8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7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21F3DAF-6446-62AB-54C7-03AD1FADB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969FD25-C407-47C6-630B-3D71F9BA5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DB3AABD-E9CB-CF61-A3EC-014C2D670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2024-11-22T21:09:26Z</dcterms:created>
  <dcterms:modified xsi:type="dcterms:W3CDTF">2024-11-22T21:09:59Z</dcterms:modified>
</cp:coreProperties>
</file>