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6665-769D-19A3-A501-796B1048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23680-3ADB-9D93-31EF-D71CEFFE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F36F-47DC-A664-9C2F-44C7B4D5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06FD-0E88-4347-D3D5-2DEB5534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21165-B623-BB36-2510-5C87A368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C204-4C6C-5B13-AB21-15327BAD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5664D-3ACA-49FF-DF95-1A01B429C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ADCDD-799E-88A1-8A18-E55FBF2D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F359-9F9C-118B-4AC4-4C6B3B35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4FECA-787E-059B-E800-EB7C07D4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6AD29-2170-6084-60F9-B760F7BD7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B3FED-CE7A-DC2F-857E-8911396A7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FB6E4-79FF-2985-9DCB-C79DF055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3040-121D-AB87-982B-DAB9A59C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0D8B-6650-5408-7185-C2E97FFF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B3F9-1F47-CCE8-1B65-36650F3D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3303-A248-AFE6-AE9A-5AA624C8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FA85-BE29-408B-7799-67EBA056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5596-7B91-AC81-3D80-7CD5B894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29A6-01EC-E57F-9D15-360CD5EE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D005-FDFE-B405-84C7-2507FE06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35423-0CC0-62AF-38BA-F4BC8C9A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BC37A-EB16-3FA2-7E3A-27FAF92C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46BFA-B356-56B5-9EC8-240F3BE8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0579-7923-E59C-B3AB-1AE09330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4C6C-EDCE-2B40-49C0-AFB480E3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F137-C483-47A2-B7AA-23BF51A3C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E7D2F-F040-0982-9108-17897839F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F9310-3730-7706-8FA2-DF32A1C2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EF52-CFBA-CC1B-447F-37D9CAD7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4D7A7-4872-D850-B857-5750971A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F215-1E5F-0C05-4F7E-45AB44C9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7ADDA-FC28-9121-9B8D-7D0B8E1A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BAB06-2AC5-3111-25BC-88F265699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4DA79-EDBD-F491-39FD-DB85B820A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6D895-0DCF-5DA0-7599-D71330035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D16D3A-7E69-6A2B-CC4F-5791645B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E0280-10A9-CEF6-F5DE-35F9464E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D531C-243E-C711-2DE8-E0C705A0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AE7B-BA31-1AD8-5092-88C5516C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97553-93A0-6190-29C9-934B0BA5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EB993-3A82-C695-126E-FEFDD95F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47AC7-199D-A66D-396E-D1987F15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E7D9C-1345-D6B3-90FB-8F9B585D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CC9A3-17A6-F932-97DD-3025BEC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6A1D8-5267-1137-BE3F-F74B3548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9F13-871F-A1B3-F9A9-2A828CCE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F28B-BDA6-B075-7C84-62454616D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CAD6A-A95A-D6CB-EA3A-4FFD9300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6C250-5FE9-B7B8-A37B-CDEBB4A0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BA5A5-C485-EC7B-B901-427575FB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02E2-CB02-8D74-7324-565836FA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05D6-46BE-E20D-2FF9-7AF25FA0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E3857-4BC2-21CD-6F08-5CF325FF1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33D90-1586-EE28-91B5-FA27D417C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5AC99-4D0F-4041-F75E-2DEA95FA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CAE4-C674-9BDD-4B08-D6E23B87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2586A-B2FE-6D1D-B3B5-ED6E3ABD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752E6-D743-09A8-9093-40B2990A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6384A-FC36-FA5D-0F42-0110F5D19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6F08-FB65-AEC2-2732-5F6C51BA2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499AC-5D8D-4E90-8E06-6F82B4F66E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43D2-755A-77CE-4157-0510A3D2D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EB38-5EBF-5D34-D231-458ECFB66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79E7A-41FE-4590-A9B1-2EA3D9EB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4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14174A7-42DB-C146-A2C1-4B67AC9B39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FED4F1F-49BC-803B-5C84-E0EE29453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FE9734B-3C9C-F496-23D8-7FC0E99DF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4BCF3AB-6E1A-4D6B-2854-0C76123108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DF41E02-864A-724D-A0FE-2D6E878DFD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4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897D57C-5E18-AC9B-360B-5B8A3855E9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8B63358-DB09-C485-9448-642F009B0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7E45FD2-89EB-B055-D6D7-842540816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2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0628328-855E-F3F1-F2C1-665E744C5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827F4B0-DAB7-714B-D5CD-00E446EED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EEEAB3D-D6BD-C8B8-EE6C-992387BCA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9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D09A939-B76E-E52D-631A-2D0F98CDD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E1B695D-E8C4-6CD9-4D86-96C8C3B92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7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5746C67-8FD7-B3ED-9886-55D928E4A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CB1DBE1-AFCA-F7ED-17AD-AD1C32ECF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B4D7957-A190-19B0-7C46-AAE73E5BB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0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C626482-4367-0872-24EB-0DDD080F8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5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9037791-67A3-8231-C8E1-2FBCB3573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41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4BD6B6E-61DD-AA0E-CC59-2F8220C78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A3CD0D2-CC96-07FE-B4E9-8926A671E7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4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5285D01-7911-F230-FEA0-0B1B31C49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EF5C1AE-947F-01C8-CC6E-7D4BC88F1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0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DE89928-8BEF-5366-028A-B8D787C02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5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28130CC-07EA-4815-AB4B-F033C9A1D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D6FF80C-AD1E-A1FD-1F65-6DEBCF34B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25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3C761ED-E178-611B-BDA7-F476B6504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8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F76BABB-303A-4CED-5E98-AB7C3771C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10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A5F0EE5-CB5E-99B7-6439-AD4647953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8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3F9BB47-FC8B-EA34-E4F2-90E97FD7C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45EB9EA-9CFE-3AE3-E3E8-81D38ABE9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B7134D3-9A78-1B4A-63B7-C43CA6246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AA3F44F-7057-E0C0-3DD5-2C9C5FF47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78C1211-3277-ED7E-866D-174FF133B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25314E3-8874-FB27-6F27-22A2B478F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4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2024-11-27T23:28:47Z</dcterms:created>
  <dcterms:modified xsi:type="dcterms:W3CDTF">2024-11-27T23:29:14Z</dcterms:modified>
</cp:coreProperties>
</file>