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3149-4840-136E-7C50-2CCD8A0F0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473A3-DE18-E54A-B891-C3B5C2BF6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266E9-1B3B-CCA2-5824-F0D75E1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47020-9FCE-0B0A-C355-F9AAC854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660FC-8BFC-FFBC-FAA9-95E4E558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D023-6596-4027-BAC8-742537F3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EBFBB-6034-AE03-17DD-BD0F53BB5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C6A6-A032-8E0F-58F6-7D30430D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37C34-6CFE-DA1F-D748-18537AE8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B963D-29EC-AD8C-9287-E8F7F70A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5DEB8-B792-6701-1306-D53BE1447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F5ACD-ABE0-E9D3-069C-40BDFAD16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28F8-AA6D-0CA0-0EBE-A16347BD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2A866-2AF0-8D87-CC2F-B36A78CF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CE809-6D41-9D8C-90C6-F1923F04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703A-8CB2-BE5B-B21D-E80AE7DA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DD1F8-B91C-DE85-AE5E-2DFB3F07D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94AE8-9F63-C983-2E66-20CBA41B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EB1A-B642-2759-528E-377617E4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6F3B6-C1C9-60B2-C417-0566D401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4DD-916B-1E99-565D-6CBEC45D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743EF-A6E8-9492-ABFB-A3C5854CE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D69B0-84C5-30E5-EB70-D54CB40E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A4B8A-5AF3-74A3-A12F-D35612A3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7B2F0-4B46-0946-187A-68BF8DB1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D407-AC9B-5E97-2D8A-72577F0C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1F7D1-BDB7-684B-581B-0FF6192C2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B33A2-F1AA-0E9B-E21E-9FD31516E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C8F05-D0AA-5AE7-81F1-AEC22F92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5A2A2-4BEB-2BD0-E0BE-1363C352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48A78-D3FE-790E-720E-6EC36AE6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8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5D1D-77A2-9F1F-BB7B-92F48E85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C0928-702F-D90A-F080-6C0859C47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A2A6D-5715-1378-A421-AEB4E4EE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7E1A2-4043-B2EA-6102-02224FE18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E9F22-B5DC-1FE4-AF8A-8CA088897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93246-5F22-ABB6-F7B5-66C96C2C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08709-0556-AACC-CF04-D3E85338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307D5-B6A4-9C93-2DBA-41CF6004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44EF-D370-AC7A-728F-385586A0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722B4-DB83-4E39-58D9-8E0A53EF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D3BD8-67FE-7608-96A8-87C360B5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720A3-0CF8-019A-5428-5C41ADAC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8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D21C5-669E-3686-65B2-A970280C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16E1F-4787-EB41-CE0F-F9078381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37346-A53D-AEA8-B9D1-22AE2542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9B5F-C1E6-D991-65E8-D12148F3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336-1DC9-3F6E-BE5B-CCA37099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F628D-15B8-A343-A9D9-0A502E145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981D7-DAF4-B120-21F2-D20ADFB5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17B7B-62D0-9726-F26A-4F794651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4DD6A-FC34-44B5-2454-E8C1001A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6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3EC2-6909-176C-8955-0BCB1E78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DAC13-F830-E166-0409-DA2106E37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18079-4E9D-C6E6-313C-EF008B454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2B2E3-2099-0DD7-25C3-D9E0FFED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B1300-D8EC-1F34-B30D-7966B4FF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A0B4-EB4A-390B-0B0E-01CB24A8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8C284-7EA2-64E3-0647-DAFCB0D6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D43ED-7A0A-597C-B31B-388850F6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6C691-92E3-1DA8-3633-94BA7EC99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149D8-C532-4C6B-ACD4-8DA131FFAB2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9B78-A55F-EF4B-D66D-DEBF990D2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01AE-D420-1204-F687-0906A3E4B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F1242-7C31-401D-98CC-FC3F6B1B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8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1DB2B17-AEFE-B660-FE92-771B8295C2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ED3A862-7F55-56DB-8B3B-5C42C76B7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2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73ADCE3-309A-69A7-EECA-0D83368BF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E0B9B92-37E4-6171-2AD1-3B0B69F8D7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6EB7483-0D7F-F50A-FB2D-22E19FD4DD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3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DEC84A4-D5C9-3C19-5327-B5D51B636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1856DFF-2AF3-C164-9F44-F97A029955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5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3BA2648-8C5E-AE11-6922-833F742EC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8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67901D0-7C78-BAC9-A6E2-2408D019E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8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A9EDFFD-5A78-E8E2-96FD-2A108705B3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87BF2DF-4FE9-6CC3-A897-55F60A2221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0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7B9B3CF-D6B1-E2FD-2D5C-766374F46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8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C18EA9F-3B60-A622-2F2F-00FA9750D9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3B27977-3622-3B11-B7CA-CFC02CF1C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C120798-C284-E551-E673-0A55C701B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4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CE6FB97-9C4B-E9EE-E43C-6834714B4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9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0937D73-B4BD-6BF9-DBD9-33E0402DCD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9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F7DDBDC-7774-717C-76FF-BE305402CE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21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04BED5C-61CD-BFB6-EF44-37B4FCECE5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96EF191-8F6C-8EA1-23FE-6C0304DA1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78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7749ABA-2A05-A8BD-029B-5641C9F9E2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4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778DDE8-7911-E576-4756-0ABF94B409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8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68C181F-9161-9295-1D8C-2DEDD58EB0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2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5EC8D4E-45AF-E7D4-1F8D-E568712CEA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41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5F106FD-DFB2-A73E-D3AD-22D420BE4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89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462EAA7-0C1C-03FC-A159-BCA98E9A7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74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E1BEB98-686B-FFA1-D562-6D224188B6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F76C684-1B69-F5B2-C60F-E4B69C301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40E4CAD-2182-8F1D-320A-9C32B3567D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9DCA5C8-4ECF-5744-4950-0D912E2F4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0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43981B1-23AE-AFD1-E086-A7BA2CAA6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2D0CA60-FE33-959C-C872-BA673C894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D0572EB-F883-0D59-5B6F-B77A762142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2024-12-07T02:04:55Z</dcterms:created>
  <dcterms:modified xsi:type="dcterms:W3CDTF">2024-12-07T02:05:18Z</dcterms:modified>
</cp:coreProperties>
</file>