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B1B6-CE91-071D-4D5A-D2CD129BC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3525B-FC07-639D-17A1-509B2C2A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433E3-4743-D69D-4B0B-DE794C57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24933-74B6-2343-37BA-8E15A307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73F4-869F-F5D0-81B9-5C8C622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E2D6-830B-A6DD-560E-BC2B9CCF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F78E3-B690-B23D-7739-2DCFBCEC6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90A4-A5C0-A20A-DA81-A2AF4BE6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6F93C-2716-B734-391C-18A701F8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DA6B-785C-2DFD-AB87-4BFB1FD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93ECA-676C-921A-BAEB-A38DD06EB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83C1C-C0A2-C99A-B9BC-96242E92A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890A-CF47-2706-5F41-D25416CF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120AD-0238-EF2B-C3F4-A5846B3B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4902A-01F7-D587-7249-034EDD03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53BF-BE6A-F590-C4DE-F8F3BD2F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65C0F-01DA-E7C3-0595-61F93854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81469-0817-E86C-96CF-A221EF8E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C2688-1F33-4ED0-47B3-801C1DF3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2B30E-412C-9AE4-6246-73A673E1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E110-57C2-8C7C-758F-0984DB72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16938-D2CA-BE56-E19F-86F5A1A1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568-187F-4AD2-DA3F-08F19CF0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2DD7D-DE05-F451-6303-6EB2CC45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89BA-2BEF-EFDD-63E2-A140E3AB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07A3-9288-F142-A2B4-CA32A00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4224C-5275-EE57-717A-23AC12131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26244-2941-C2FD-32EA-2DD69A28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3C0E3-C292-52D4-CB49-F8F4C0A9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7EF31-DEAB-9FFD-046E-18D48FE7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D1623-43E1-E1F5-C556-4F9C2490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E12C-C009-5EBF-A835-410FCD0C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3C010-96E4-F7C2-F931-5E17EF2CD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ACB5-5353-15A8-E12B-583742642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4780C-A7D4-3193-7C47-42157A00A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6DDA9-9946-297F-E98E-0D715628A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64347-01A3-E7EB-E73E-031512C5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1FC27-344C-A2B1-6784-CDDBBF86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C1DD4-C62A-C67A-1C4A-3E47BD8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D8E-928C-6457-A2B6-E80D5A9F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70204-8596-7302-A5CB-2970FA11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F3B87-925A-338E-F6E2-8077845F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4B19-D562-C7D3-08E5-FCB0A0A2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0A42D-CE7B-7CA3-2853-D4062524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CEDFF-4B02-4A0F-4DCC-E80720A3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AAA98-BB8F-4C24-A5CE-5AD0474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93CE-FF3D-EE03-C777-3121D869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4577-684A-505D-F832-C7A0178C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B7C9-D9D8-F3E6-8D6D-C2A83E77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8BB16-19DD-BECB-8C56-E1156FAB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D2BC-9BEB-DA01-4E17-CEAC3B20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AEE12-2DF9-9E4B-9188-237DD287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9BA8-9636-1138-81FE-26180B99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6BD58-5791-1735-ED5F-7FACF9FA5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38863-5A02-9BC7-39B0-2BB311DD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244AD-B2EF-3FD0-C18C-9BB8AA44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F9BC0-351E-DB5E-C8F1-87E02505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B68E7-C76B-94F6-1516-601A617C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B32B5-EAA1-E270-B5DA-EC0E39D4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89222-FAD2-7E4E-B16B-7306E31A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D485A-C7F0-C009-844C-43E5CE3BD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71195E-7029-4EB1-BD35-73FBB2EAA16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719F-9DFD-58A2-5174-D8B6485DE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1CEE-E08A-7909-37C4-58BC1622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5DF1D7-84DB-4426-9817-2F0D5F496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F9D608F-8E1A-282F-2523-F6C773859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1A0A909-60F0-19E5-7686-B79526842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FA056CF-6803-BE19-B500-ED60845E5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4584BA8-1A93-B812-263B-6302EB421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A3B5D05-2AC1-FF5C-4C2A-0FF75C8EB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4EA3553-42A5-B1C0-A6F9-6AA832D6A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A7AFDF2-BEDD-CF4E-50EA-1A02A1DA9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3573455-9098-AA60-C7CD-0780D4415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8554CAF-0CA1-1F66-EE16-2DB9941F2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6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7A01AFD-5C93-6761-98E6-AD3AC8115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80B452C-31EF-3BBC-91A8-99AF89684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CE34584-417E-2528-18FC-9D5466207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22CA9DE-708B-0210-C1C2-B3859037B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C2E9540-6602-8189-78EF-5CB062DFE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1912681-BF9F-2E46-6D4A-F009FF140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3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B0EF8C8-8EEF-3CAA-45DC-52AF18FD9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CAE1DF8-B58F-FB0F-AD79-1634C61B9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4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A1EA747-66C1-3730-2D0F-BC866BFCD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29E6935-CCDD-F98E-3365-F9CCA8FB9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7813412-0744-16C3-544D-80668DC22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BCF0F37-35B8-C981-42FF-DB260D2B1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8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99EF1EB-345C-EFB7-84E3-45ACA3F4B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B82003D-931F-50B1-0D13-47AB06201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5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77B22C3-6CBE-7169-3883-59D4E136A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78AB598-FFFE-91B6-62E7-13189A0FD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DDCDD6F-1C82-02CE-D65E-1FDDD46A9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47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0DAFCF7-C527-8169-5C02-16CD4A873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1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CB0B831-F4CD-41EF-2A04-A1988DE27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3CB9CFF-05CC-3E02-23FA-78F3C4640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2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540DC3F-0C16-7499-2250-51A7F04277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13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59D184D-089C-873E-050B-736A67BEA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81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B4E9912-96B0-832F-5046-FDC91200A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7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ED324C3-5464-63CB-42EC-539E1F07E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677453B-FB79-3458-D2AF-0762E8334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8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CFD67EE-73CF-3011-DCCF-F861BF717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0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198DBB3E-D8D8-ECB6-7C87-81F5B0FA2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4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2A2362F-FE04-2B19-A9E9-2297925D8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6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CC39642-0B14-6A38-9A69-87D3037CC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4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13310572-3F08-FC89-25CC-85EBAE46E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9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53A1869-4339-9DDF-9F31-EB23D0483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A97551B-0D95-FA4B-B6A7-ED3CA7E03A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3893158-342F-7DB7-EDE2-47503CA34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1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633F327-0CF7-44C3-D221-64A4D94C2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8AAE384-A81E-B850-68F4-B4D25413E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1866439-C4A0-635D-E9BF-14F58D606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8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08EC06E-A9EA-252E-BDFB-96CA07EE1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0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DBAD096-5A1B-6A94-8F8D-21EEBE43E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3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A898CFC-31CE-A3F2-D00F-653ADF0B7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80F5538-63C3-127F-71AB-B055BB9FE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07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9BE5EA8A-8273-FA29-A2EF-8488E485F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8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E48FB400-9AF8-EC02-A62F-E0341636A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63388D8-FF34-8226-7422-63B163455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2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7B3616E-73BB-6D87-A2C7-87D820C97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0EBA5BE-E78A-C55A-C919-7A287DC71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17FA7DC-C1CE-7EA7-9EC2-1FAD4F217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2024-12-13T23:17:10Z</dcterms:created>
  <dcterms:modified xsi:type="dcterms:W3CDTF">2024-12-13T23:17:43Z</dcterms:modified>
</cp:coreProperties>
</file>