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3A71-8EAB-6483-485D-BC8425E68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C56D1-D23F-574A-7A32-45203003E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E40E0-A671-2D00-A83E-7F8583D3F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9C519-EC05-B47C-AB22-094B1F1A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C257C-BE93-0EE2-A04B-DA8567DF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9697-7465-FA42-63D4-A9261011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D6AF2-62F3-6F43-E281-18A47885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EFE5-4318-513C-89AD-CA9275F5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4A17D-A00F-466C-8BF5-9326138F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B02B9-5FDB-AE84-6F03-DEBFDDF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9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F9787-557B-105F-BF09-5412EF278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15DBCB-21F1-BFE1-AC70-8BBF88433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591EB-D335-94FE-ED70-9832D897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96081-E48D-0E39-CEB8-A2C3CBFDE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CA7F-80AD-32E8-11E7-DC006A39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FB0F8-ED65-4439-78BB-6C29F93C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BE9D3-5D24-CD76-1369-0966ACF61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C8CB5-7B9B-67A2-DA66-D9518957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585A6-23B2-35FA-7A9D-ACA2F2426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9CBCE-C454-2F77-79CD-14C25C56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2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4A43-5A76-EBE8-0A43-6D158AC6A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57DA0-30F6-B07C-72A4-E2030BC1F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ADCC4-9373-EBF6-7FDD-F41ED3170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4420-3EE5-206B-09C2-1BF67443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8B7F-4BB7-50D3-A1AF-1F56308F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1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B7247-6F41-4239-F13F-D5BACA63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A4DFF-9A49-6E29-1B63-039C63632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AF1EB-D1D1-F76E-7194-B30BCDBCF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C4238-CDFC-DFE5-399F-1C5FAA04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A7979-503F-6405-56AD-494814E1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30880-D22B-6685-DA86-007A69E3D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4876-29BC-600A-E3A1-BA22B0C9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5E66-7CA1-1B89-C27C-C3C8C98A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DE465-4CB9-E140-CCDF-2A6685C62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586AF9-CFA1-2B5F-A1F6-B25CA39B53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5C6FC-5CF6-F050-0473-1FD80F78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949833-F9AF-7257-B270-08270C15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998ED-4454-B8B7-5D90-F13C571A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47183-9A6D-AA12-C934-30A4FD76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7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A548-B4D8-AA60-B842-77F6B5BD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888B1-52E8-0B96-1BD7-EA391857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1B2C-4CF5-698B-1AD0-C1176DEB2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691B4-C6EB-7044-F3B4-3F88C50E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B7761-8D06-489E-CD93-876E5A0C3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3DD7A-FC4C-90AC-057E-FE10E08F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B2C4F-E50D-20B1-7DAC-74202C59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9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CB8F-38D4-3054-F954-9F1AC0F7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008-9044-9576-70F9-8C263BE8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A078D-FB80-15F9-B55B-92A55CE7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6E057-D6D8-2047-CA6A-B7E134BE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F7794-4F8E-166A-5462-56D8E7F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C9AA5-3EC6-C7A9-05FA-1B4ADAD7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2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E2C08-7CE3-C2A8-10BC-16877C9CD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9B5D64-21F4-CCF8-59ED-202F772F26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EFF4E-C23F-5864-BB83-E3E732E8E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37F58-F12A-F880-7368-8E1BE273B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99C0F-8780-4399-EE4E-6E21606A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0341-9327-1392-5B1C-3B3D4697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AD18F5-B159-90DD-274D-514BE6E1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BDF3-52A7-C827-9A55-E086B180A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742F5-BFDD-2014-5D2D-6A7C0D93B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95C64C-5134-45E0-82F4-8F19AD561B0D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8C2D2-FA53-11A3-C39B-0AD855C5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A6ECD-67B7-073B-CF9C-34D143623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50702E-89A5-4DFF-AF86-958D6B1A6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4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DE17BF8-4C32-4617-DC61-6788BE2A2D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4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88FCCEF-E6BA-6730-3332-4F4A0BFF96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5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ADBF684-6B46-DD24-4F4E-76DC750E9C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E4DFCCD8-ED7F-FF30-FD69-2E682EDFF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4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F6EC4DC7-DC2F-FEAA-2CB6-D5910781A9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95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F64EA46-E7A3-811C-A319-6A09B075DC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5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70499E7-EB79-8202-FD71-C3B1750BF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E38E13B3-D672-2671-FED5-94E86DD29C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4AD326C-AF37-A4FE-72C0-34F2985B6F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4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B5CA2296-B142-41D1-24E1-F1E3093021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73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1373BAC6-CD92-D1C1-D795-87A00EFFD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3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BBAECED-F999-5E76-FEF5-2F00BD6B4D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81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158E2957-028D-18E1-A05C-5692FA58ED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6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3C4B1CB0-29F3-7DCA-8618-7A21CC0587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3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44D2E00-2707-B74C-A46A-4F5E15FDA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0C8A58AB-A5DF-D453-2FED-C8A38FCD67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AC836ED-B33A-77B0-4838-7D36F3AF3D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04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10F5DAAE-FDA7-AEE8-FAFC-0EDE2F7AC4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59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E7A3C36-2009-775D-4629-C9E7222FA6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5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F750587D-1A83-5E33-99E1-11F32FCE5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73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7CA32D0-8662-D172-ED76-74CB3DAA69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3FE478A6-A958-88DE-A910-9D3882A36E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0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25DE49A6-AE96-8826-A74C-6C27337300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2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E7D0657E-56B3-8EE4-B81D-89C2FF8301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3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3F37DB49-0941-1A44-F0D6-43F1310FBF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6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3393D88-ABF4-7EE6-1D79-C56000C11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E6CADAB7-F3F7-0E29-FA51-FD137051A2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67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9EE86218-C58F-B599-75F3-ACF3A5DA12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10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1F52C9C4-1D76-CB89-2A39-55D0E815C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12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E8DC877-FE9E-AE4A-F649-8BCF17FB3E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85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65B0BF65-0C5E-9B0F-5D9E-957572B602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66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BB3466DF-0DC2-F6B2-B835-CC4C452EBD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908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5920E2E-4287-C04E-EEC0-2F710D9A4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74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CDEA59F-AF88-D4E8-5EB3-EF3918CDA7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22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5528CEF-4949-36CD-1BFB-4BF2C0CFB7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05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108069F-1DDD-C7F4-D74C-861341C922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03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CDD1049D-2079-BFE5-158E-93AEACE67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215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8BA99E33-85A9-4E7A-FC0D-6AC07037A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8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ED798EE-AC12-EBC0-0F56-9A69C0806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03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AE406ACB-0A09-6792-BA43-CA5671E34E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576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74CFF08C-81C4-9EC2-B05B-294DD24E47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658DA7E3-9E13-344B-89A9-63AAB51473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2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06587394-6F43-066B-630E-71D8C86F0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806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0688D48C-62DE-030E-5022-5374A3F9D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369F8371-5434-AEDF-8B1D-91E99D3D8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97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EA4162B-D6EE-98BC-DA23-16612A457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8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37495FFC-257E-5B02-652D-E029876E24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68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DD0F860D-5FAB-3CF4-4CAE-99C127EC9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99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60185A77-9CA9-F5E8-BEED-6DF253F295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63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4D36260E-C933-18D1-BD5F-FDB1A6E11E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6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605B6588-CC47-F3FD-8015-92382363F1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793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C5025479-A3EA-CC47-0F0F-1896585D03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542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43F1AFD5-A993-3AA6-2047-6DC6A1EB2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92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CE022D55-529B-1D4F-E202-5C71D81DDF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392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AAF35FF3-929A-63C6-31D2-3BFEB194E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5746BE47-FA8D-F163-FEED-DE11C03FDD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511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0">
            <a:extLst>
              <a:ext uri="{FF2B5EF4-FFF2-40B4-BE49-F238E27FC236}">
                <a16:creationId xmlns:a16="http://schemas.microsoft.com/office/drawing/2014/main" id="{1146F6DC-B667-C798-6FA2-E890CFA11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04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1">
            <a:extLst>
              <a:ext uri="{FF2B5EF4-FFF2-40B4-BE49-F238E27FC236}">
                <a16:creationId xmlns:a16="http://schemas.microsoft.com/office/drawing/2014/main" id="{836C54DA-445E-6544-3673-1B59AF58E1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896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2">
            <a:extLst>
              <a:ext uri="{FF2B5EF4-FFF2-40B4-BE49-F238E27FC236}">
                <a16:creationId xmlns:a16="http://schemas.microsoft.com/office/drawing/2014/main" id="{2D98A8AB-1419-A066-B342-713239E5F6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987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3">
            <a:extLst>
              <a:ext uri="{FF2B5EF4-FFF2-40B4-BE49-F238E27FC236}">
                <a16:creationId xmlns:a16="http://schemas.microsoft.com/office/drawing/2014/main" id="{9176F1B2-D03E-2F19-8254-57EB36ABD8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4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4">
            <a:extLst>
              <a:ext uri="{FF2B5EF4-FFF2-40B4-BE49-F238E27FC236}">
                <a16:creationId xmlns:a16="http://schemas.microsoft.com/office/drawing/2014/main" id="{0823F0E0-0444-B692-31D3-7F26FBFC54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93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5">
            <a:extLst>
              <a:ext uri="{FF2B5EF4-FFF2-40B4-BE49-F238E27FC236}">
                <a16:creationId xmlns:a16="http://schemas.microsoft.com/office/drawing/2014/main" id="{42DC240D-69D0-E0DD-3F2B-6322B2BB2D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486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6">
            <a:extLst>
              <a:ext uri="{FF2B5EF4-FFF2-40B4-BE49-F238E27FC236}">
                <a16:creationId xmlns:a16="http://schemas.microsoft.com/office/drawing/2014/main" id="{3099E9A1-AD6D-E250-0795-ED40D9F405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5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7">
            <a:extLst>
              <a:ext uri="{FF2B5EF4-FFF2-40B4-BE49-F238E27FC236}">
                <a16:creationId xmlns:a16="http://schemas.microsoft.com/office/drawing/2014/main" id="{4A2FCA29-E890-4A83-EB5D-34D39A049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15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8">
            <a:extLst>
              <a:ext uri="{FF2B5EF4-FFF2-40B4-BE49-F238E27FC236}">
                <a16:creationId xmlns:a16="http://schemas.microsoft.com/office/drawing/2014/main" id="{6E7D317D-37AA-F762-2139-E80CCC91BC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56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9">
            <a:extLst>
              <a:ext uri="{FF2B5EF4-FFF2-40B4-BE49-F238E27FC236}">
                <a16:creationId xmlns:a16="http://schemas.microsoft.com/office/drawing/2014/main" id="{A0924CC4-4106-42AB-8EF5-AA3AA72D5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4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6699A8A-7F33-D048-7195-6FC3553167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788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0">
            <a:extLst>
              <a:ext uri="{FF2B5EF4-FFF2-40B4-BE49-F238E27FC236}">
                <a16:creationId xmlns:a16="http://schemas.microsoft.com/office/drawing/2014/main" id="{11473527-CA88-4262-9B1E-2016DC41A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2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1">
            <a:extLst>
              <a:ext uri="{FF2B5EF4-FFF2-40B4-BE49-F238E27FC236}">
                <a16:creationId xmlns:a16="http://schemas.microsoft.com/office/drawing/2014/main" id="{C8C3270A-6AFC-D093-4DEC-5B051AAA2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87C05A61-FDA6-87D9-C8D2-1629117DBA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606BDF74-9512-6772-3CB4-BD6847E208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39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Headrick, Trey</dc:creator>
  <cp:lastModifiedBy>Headrick, Trey</cp:lastModifiedBy>
  <cp:revision>1</cp:revision>
  <dcterms:created xsi:type="dcterms:W3CDTF">2024-12-21T16:15:55Z</dcterms:created>
  <dcterms:modified xsi:type="dcterms:W3CDTF">2024-12-21T16:17:03Z</dcterms:modified>
</cp:coreProperties>
</file>