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0E50-74C4-1280-89D1-98A02157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CE4D4-354A-5C44-0810-5E739B4B6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E1631-2E63-BDE2-54D1-155FC7A8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3CFE-9D2A-4FE5-805B-745D9F66301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EA1FF-8674-53DE-9754-0564D829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CFB6D-B495-A900-02DD-122E585F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BC2-B977-412E-9273-919F6A22D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4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1C15-3FE5-9335-3474-109ACD46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6A46D-8417-1898-30F0-8A521ABE5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78D03-1C24-CF98-8DF2-BA1B49886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3CFE-9D2A-4FE5-805B-745D9F66301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8682C-AF35-AEF8-FB0B-D9078BDA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67D5B-B0FD-2FCB-A908-67441923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BC2-B977-412E-9273-919F6A22D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6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2621BD-118F-D911-B6EA-DD16F0A63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CDAF3-7280-F527-F7E1-A7F93000D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3EAAD-532F-6448-BC32-D0661E36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3CFE-9D2A-4FE5-805B-745D9F66301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683DB-66B3-8187-F687-F1C27A4E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585FE-D278-E902-2652-28ECA956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BC2-B977-412E-9273-919F6A22D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5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5AAB7-C010-DA0B-A779-9B4671E2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57B09-151B-23CC-CCD9-202B2D926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A1D0D-A882-E373-6F34-3D529541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3CFE-9D2A-4FE5-805B-745D9F66301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66565-4617-84F3-39C8-8DE25F57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A1106-670A-591A-D326-DCD501B0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BC2-B977-412E-9273-919F6A22D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3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862E-E8DF-C0E0-9941-3A24A4B8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33F3-CD67-E2B1-9D81-4B593F3D7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83837-57BE-6267-956F-50E2E6FC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3CFE-9D2A-4FE5-805B-745D9F66301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5289F-5D2E-8435-0A7D-06330B65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84D5F-199C-392A-347A-6DB00DED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BC2-B977-412E-9273-919F6A22D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3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155F-FBAE-5C8E-51F2-74C0D643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1798A-CDF0-8289-23EA-2410DB55A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CC700-C41B-F821-7CB4-3E5C2FEC4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48F2A-45FD-2DF4-13EE-2A6A0E1F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3CFE-9D2A-4FE5-805B-745D9F66301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21BA6-8A40-1601-932A-718DC4AEA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3F69B-3FB8-9CD4-07F8-E8DF5228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BC2-B977-412E-9273-919F6A22D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6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0F5C-94ED-3783-DDED-E38DD223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8DE1E-35A3-96D4-D6D5-DE8B4CAF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F0D67-501F-12EC-0A21-667D81A39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D45559-4A73-8448-5A68-0766F2B94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ADC8D-B867-AD14-D1AA-462AB8CA4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478A4-ADAF-90E6-220A-DC44DFE5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3CFE-9D2A-4FE5-805B-745D9F66301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F5852A-7675-47B4-4FF6-51933C89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F7E545-A581-E9A3-83F1-A57ED9F2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BC2-B977-412E-9273-919F6A22D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8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7B10-B20E-A080-2D21-5807081CD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FDC95-427C-B6AA-B36B-3513E5A6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3CFE-9D2A-4FE5-805B-745D9F66301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5AD14-7E41-FD71-2BFE-2DC9A75C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C8197-2B43-773C-D372-779075A5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BC2-B977-412E-9273-919F6A22D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F6DF84-03C7-D27B-7189-F75BE5F4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3CFE-9D2A-4FE5-805B-745D9F66301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88670-DCBE-D9FE-E53C-298E70E3B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60C8C-AE53-1CB9-323A-FACA4D8E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BC2-B977-412E-9273-919F6A22D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E07EE-1DA9-BB3A-D175-4EBFAEFC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FAC24-2FD0-0CE9-E053-1E3ED9C2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49C5-27E3-389D-B1D3-D6F9E00E3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1B92B-42DD-747D-FD9A-1E524B09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3CFE-9D2A-4FE5-805B-745D9F66301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20EEA-FF9C-D406-9CBA-E0BC26DF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09CFA-249E-483F-D359-8FD86FD5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BC2-B977-412E-9273-919F6A22D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52832-C7BF-17F6-A6C4-5C18E458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0A6E90-8430-3836-5768-4CAF5345B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73E94-C21E-3F03-9B91-D74A3D580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CEBA7-A48B-95CB-FC05-CCF7722B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3CFE-9D2A-4FE5-805B-745D9F66301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B4CF6-1532-5A52-147E-AE698A1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BC8F9-F6F8-F6EB-8012-482B76D8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70BC2-B977-412E-9273-919F6A22D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2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F64212-6592-A31A-0CF0-18AE944A2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6D36E-7EA0-E674-F380-9B10A8EC5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A1479-058B-3235-410E-72A58D0CA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F63CFE-9D2A-4FE5-805B-745D9F66301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265BC-27FF-4EAA-FE8F-00D1E7711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DC69C-3037-EA05-E853-B02E291CD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670BC2-B977-412E-9273-919F6A22D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63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75D0270-1A4D-4C2F-5E17-EF79868736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39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3228FA2-FFCF-2694-BCEC-7282BE32D1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8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D8D3139-CBB9-DF69-1311-3A1CD640C0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9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44C7C83-DE1C-1CE3-EA2C-923F42688B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54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5D724F1-1519-1BD6-0550-ABAE630E45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0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5DA92370-6397-982B-F729-28A0E1CA0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1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D6B58227-DED4-2725-E1BF-C945A81396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6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7F978526-16FA-B7BB-CA65-1BFFB9360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07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1EDC97F-D5F3-AA18-970F-2A3DA3FDA7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8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0B1A6541-6847-B156-49DA-F7A598139C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90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D92AB20B-831D-BA94-83D9-EB366F8C0C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F53D7F6-CF9C-8E79-BE35-5A83F22BBF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71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FB715E81-D64D-1C84-772B-CB74170966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73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AF93A49-D355-CD3C-5CD3-65361BFC6E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59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0CD7408-EF74-82AA-0F59-7C0B6056D1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46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98124A1A-32C9-DA19-490A-3E502A3AC1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46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50601AA6-F5F8-788A-B9A3-5FCFA8F428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1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D648D441-81DB-ED80-D541-47A65A3B16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93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C2A422AA-549A-D21F-1273-E808C6E0AF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01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3B1E7AB1-5DEA-A228-42C0-1E427B8CAF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93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240DD6D9-B804-765C-09C7-898D578ACD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46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F9AB9E65-A2B1-4B33-39D8-B5EAB8009D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4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49853AC4-6075-BD8A-293A-7079B311A7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31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1C4CBB94-118F-AC49-25DC-385DE9B808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26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711BF290-7347-4DE4-D082-2D0036DDE7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26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388EC252-A9E5-1122-4903-7F2F3C9C37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19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F91205DC-137E-12E2-9164-951A790BAF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60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B0525271-2146-DECD-C68F-7739B2773F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53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18374BB7-A0C7-0C0E-8345-5FEB17B285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54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AB061854-43AC-5A2B-A70E-158B2F47E7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32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A83C80F0-01A9-972A-99FA-D92927B6C1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39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1DD41B6C-7C12-FBDB-1339-B4357C5870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95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2260D480-6716-10F3-CFED-03A14F0329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0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721FCC6C-92F5-F9C7-1D15-352B13B2C7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82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CE766569-FD2D-1ADC-7595-E76A0B5CFC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4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EF044EE-DB87-F824-A372-9CD9A19DAA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0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EEF335A-8171-C3B2-C95A-DE57EF0C4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D94E240-67A7-6E96-DE4F-7A76F1634A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0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5184C02A-3721-D7A8-0F37-EC3426F557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0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D32F8D9-6CA0-F072-9DC2-A6ECEE1BD7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23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2024-12-27T20:48:39Z</dcterms:created>
  <dcterms:modified xsi:type="dcterms:W3CDTF">2024-12-27T20:49:04Z</dcterms:modified>
</cp:coreProperties>
</file>