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4BBF9-EF67-71E0-79D0-60F863019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DBD01-6AAC-5482-D65A-819AD2AFB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91B27-17CF-0040-6783-A048F740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ECC76-10B4-A0AC-038B-FD1F09A7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B0428-3ADC-3079-C44F-CD853034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CDF2-9FD4-6929-590A-FE26C279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A0A5-7FF4-0E1F-63E4-B03540563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23927-86D6-F9A5-9449-0D2BDD0C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734D6-C0E0-03EB-368E-97C5674C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41A87-B14F-2472-75E1-70F07934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4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C0AD-C984-3DF8-51A7-5DEDF9384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C77EA-0E4E-213C-3743-00619D1B7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278B0-DCD3-0821-EFAF-357EE547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58A5D-A305-808E-919C-A9DCAED0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1343F-8B54-9E7D-3A47-5E5CF157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9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A46F-9572-6BC0-66E6-FD1A7E6F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D6483-52BF-0167-CBDD-FE71EBBC9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B0FE3-C12F-D634-04F8-FBD6A88A5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F002-5B70-CD8A-62B9-89A641E2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ED291-CC98-4237-6ED4-E203FF97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812D-1582-7872-58C1-2F0C9634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09E74-33BE-D93E-7152-EEAABAB23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E0653-8DB1-29D4-1AE9-6C602389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FF747-ED4D-A3FB-5C6B-4222A207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0D3FA-56F5-9843-F2EA-84B22D3C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1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A60FE-FB5F-BE58-9369-AE8903CF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43344-CCD9-C3B7-8111-13C0CEDAF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D6C1B-7D43-01DA-4B88-C36C670F0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BD89C-3BD3-42AB-6443-C816763A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86137-65E6-D14C-7226-4C12BB2D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EE59B-8EC2-B17E-BE64-E4591E22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378A-2AF3-A4E3-5668-68F0FC48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81091-22D0-DEDC-FAB5-DFA334605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E9F-DF64-D7E9-F4FB-E53AD696D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68D1D-70FF-04D1-577B-281891815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9AAEA-188A-7A29-AA12-4A510ED77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6BF6C-68A7-B2A4-2A5D-E656B09D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4ED76-7322-DAAD-F3B7-F7D8470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7612B0-3C50-1036-DAC1-C6172561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2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5604-3EE2-EA4C-D357-1E577255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A46F1-0D28-EC26-BC86-0BBC8C8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8C672-2CD7-64AB-D958-8F05F4DE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8A22-99FF-3D59-57EB-C1CAE859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6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66419-278A-7CD1-4F17-464753E7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67792-27E6-531D-17FD-56A5C45A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90A84-D344-24BE-E809-B1CE7EFB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2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E767-7D67-034B-B5C7-924DC43C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7F4B-BF2D-BF19-06F2-DE9F59BCA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89DC-4EF8-71D8-E12A-A7969FC2F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FE21F-B4C3-96AF-896E-4EDE6E46F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4A5C8-0A80-C46A-177A-518343A05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9E51-C92F-B20A-282F-948BA504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5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BF08B-AF41-39A5-E5AD-30DF0CCA9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538F4C-2E6D-F47A-EA21-1C3207676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48B47-B5CD-D72B-EB88-08CCFAB32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2433-0FC3-BCC1-D7BB-BA21A11D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B3922-27ED-0655-A75D-426ADAD2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983AE-BBDD-7B19-8751-8C36E96E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E04ED-6E51-6BF0-6A74-1757B8D9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F3542-1B5A-FF0B-60CE-9C599C2D6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24B1E-8FDE-1678-20BD-CB1799BD0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C652FB-246D-40E5-80D2-67BA226D0DF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978D7-83C1-16BD-CA3E-EB42BD317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1280D-5BEF-F6E1-B4A4-AE045CD80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37CFB-C3A2-42D5-A8DC-708E07EAC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21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5D0250B-8AF6-FDA6-A1A0-2ECC56442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6C6075DD-4452-20FD-5D95-7CC88674BC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3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A8BD0583-F4DF-B379-DD64-633E146C1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4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4A9CE50-CCA0-CAC7-9A24-E71CFAA786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D655C65E-0D08-D621-B4EA-B86DB1189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3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95B51C8-4C37-D5A6-5541-1B8A99064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4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572D645-3C0A-C218-2AF2-7647129AA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85CB99F-DE0F-F750-216A-0C9372954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4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18293D7F-E4FD-EA19-1067-3D530A383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81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AEFF6E1-EDE9-7351-6957-3961FEA1F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5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5445B90-35E7-C482-163D-0FFF1FA62F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A8482F9-87D8-222F-C629-61A156CAF1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24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826A9E6C-5F46-35EB-CA95-00D7EBCFC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7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9F4808AC-0894-C2B2-B4E5-5010A117C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1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1C5DB35-A203-80A9-4ED2-D3DDD45AC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23BB5477-7DC0-4640-5290-9EFB00D51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2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97DC15B-0077-48FF-F6DF-06739E250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E859F687-70E7-B4E3-EA27-D32CD6A7A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7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2311873-8AC1-1FD7-0B7A-1A94D494C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1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26AA222-D0FC-D0B2-9AD3-49D12E07D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B81A3A52-D548-A2F8-0EDB-1CDEE7540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4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9E554742-EDEF-97C2-3BAD-D1D95D1BF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5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E7BF990-AD50-97E6-DC14-A98F70549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92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Headrick, Trey</dc:creator>
  <cp:lastModifiedBy>Headrick, Trey</cp:lastModifiedBy>
  <cp:revision>1</cp:revision>
  <dcterms:created xsi:type="dcterms:W3CDTF">2025-01-05T20:14:47Z</dcterms:created>
  <dcterms:modified xsi:type="dcterms:W3CDTF">2025-01-05T20:15:47Z</dcterms:modified>
</cp:coreProperties>
</file>