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27BD-6C04-225B-67E8-20C6B1C05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D447C-BB03-D0F7-2D4C-489A7B2F9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1948-24B7-C9E6-FACB-D3B66608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DA91E-0ADA-5490-EC9D-31C9D74C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D93A8-FD3C-4446-41E1-67D3562E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02AA-BD92-DD57-C36A-5981637B7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4730F-702B-CAA3-4BE8-D0E9788EB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7AF1D-07C4-C14F-DA8C-35172F0C9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5EDCB-6661-75C3-108D-4BFCD537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3E773-C108-64C3-7440-FEB18AE9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730BE6-3C3F-DD48-EC4A-D5370C8A2A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FA746-1B17-289B-E015-B81C27C1C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8020-4EB3-81F8-0B2E-641C5E15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D4849-7D9C-BBB0-9822-7E797C51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E3482-3B16-F3E6-1374-321FEE68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5102-BBC8-039B-AB5F-041CB0F8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95788-127F-D434-6B7B-E39787C45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839F-C3F4-20DE-EA61-7E32323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D78F4-4D5D-C022-980D-1B054377C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3B324-6F4E-DAA4-C87F-BEA4CDC4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CF9AE-3EFB-F748-23A9-4378700D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50644-256F-D7E6-F75D-DECEA6D4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F3BED-1EDB-F758-6A96-F826E82E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EAF5-9807-2941-C568-77C7B7D3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161A3-3242-2FD2-8CF3-C0937D457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5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8B3B-7222-8287-0993-CF6C0697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12412-D17B-5B3E-BC9D-6DCA488DE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C4FAF-0158-4940-F31D-A5049F563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CC807-19CF-B97D-E1D4-F2E99344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B8679-9D67-AA6A-328A-A0B95802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288320-4537-BC46-20EC-94D566EB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1213-9175-52BF-7728-9743B0EC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0ED77-A9A0-F15A-ACA0-12BC980D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D2A94-B153-92BB-6380-F5919354A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695EC1-C437-6DCF-82D9-35CB1FCDF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40BE0-0551-6684-32BA-B1596EF8C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1D389-B106-3CDA-7D53-4FB14847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DE3189-A351-4EEE-1E77-1DC5E6B6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46C86-AC76-53DB-50E6-EA878C0F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9E04-95F3-D38B-6D83-45F18E66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03BEA-8AB5-A12C-1065-D2660ECC1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21FDC-8A13-E75D-C4F2-7A55682F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0F3F91-DDDA-6ACE-44E2-C4382C8F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E4121A-2CF4-F8EF-2F46-BFF3B7956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4859B-DA1A-F612-B336-6C4179EA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FC51C-CC92-6934-E7C9-D11357CD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CB73-9FE9-565C-F87D-CDB2EE2F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AEB0-B8EB-F9B8-5FD1-8A156C53E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69A45-F325-4966-F86C-34C80C638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778BE-F19D-27C6-2E7F-DA22D644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C40F9-E51E-4766-AC31-08F6269B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0CD98-ECC8-E471-EC5E-D84F23B3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1C4F7-C1AA-4434-B48F-7A07FC51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A6687-9A18-758D-28B9-FFCF733F9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0D06F-4F83-525A-0D26-853ABBA90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A4B15-1723-186C-D5CF-C1BD4790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5BDC1-929E-79D2-916C-82DE1E9A3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585F6-B583-2382-E6C5-73C2C27B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4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C22FC-C1DD-912A-5234-6248779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FB014-1B0B-ABE7-8830-567B3F03F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561F4-F2AF-8E25-0DA6-89FDE8A91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FCA5F4-5A09-4742-BCE4-B3A51E76F8DB}" type="datetimeFigureOut">
              <a:rPr lang="en-US" smtClean="0"/>
              <a:t>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E059-04EB-B7F7-E547-6ABB3026F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2FEA3-808C-855C-FE8F-59EE293AF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77D61C-3DB7-4017-97AC-188B55A35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35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B402B9D-E984-79DC-D100-37EA5EB001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5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EA9B12C-738D-67CF-3C21-731EA27723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3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19B53E8-1D55-4558-0B8D-37CC684FF2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2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15BD6411-0511-5806-88A2-EA1981A283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5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67372FA-14B7-CACB-B00F-80FBC3F676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33E3DF1-496F-C497-5630-7E3A273B05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2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8BA2321B-A2A6-F8FF-3D24-189D34F3DB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4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A75CADE2-921A-E8F1-4B9A-3AC41515D9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6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258D023A-D417-1E03-06D8-354893D14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90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8A2521B-BF9C-1F42-B76A-AD88CB2EAA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5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3B605512-1B6C-50C4-BCD7-4387FFC74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2ABD1B1F-BAAB-FDC8-99F1-209961F2F3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FF96108A-C641-4436-C32E-BD69A5C799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CD22F40A-32A1-6B53-4634-39699B6139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9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7F05B97-EAB7-8907-5B86-684BD72DC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10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88F2EA5D-6914-52D3-AAD2-90BFB0E51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27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1BF88B1A-4181-8B6C-F4C3-A025B52D4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0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F6E3D1FF-F48C-624B-5E14-0360681A4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46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650094D7-738C-2C73-6680-3F89991F42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1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6DA49EF-1474-41C0-5A93-52EF85A1DD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74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124B2753-1421-8E74-C330-113858D748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86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B11ECAC9-50CC-3073-A463-085EBEBE09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BD6589E3-2864-6A1A-889A-0C40AC2F70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51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9D13C3D0-7E5A-2128-EE2D-6FA72A0E45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4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C8D25BED-7981-AA39-5B52-A21546362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60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450A2DF0-1E30-D49A-8DDE-2E1782651D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82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15EE1950-0253-2447-C1B3-D1CB689184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07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1B87E6CF-F173-8307-D1A2-AD7DD724EC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47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59AD7830-4591-61AE-2A01-F0F0DCC81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76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F101E695-03BD-D726-BB53-D4624C8882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80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1DBC7523-D750-140C-661F-58B74E727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96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E1A48028-5FDC-245A-0422-E36F6E5076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1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F6784AE4-E253-0C47-945E-514C4CA8F0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10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DB1CC31-88DC-9A54-F616-61C339F695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861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D9F8F306-43EF-F858-6561-AB860CCFD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74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6A60A694-BBBE-FFC8-1C79-DF9EEBCBD8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033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D576186-3863-6F9E-9C2A-619B274879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96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7B1EA63-4093-D812-B915-4B259ECDB1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99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C5A4B7EA-3329-2C5F-D77D-FC9DCF5CC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214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ADDACB51-B7D5-26EC-485A-F8D8679F82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3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850C15E1-7712-EA37-1680-F8AF548DBE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9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722C4A65-20BA-2242-DB7C-9A1D809393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18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FEFEE30A-6FEC-B228-7F72-6F1B17ACE9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83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5E9E8B74-260A-83E5-916D-379AC505EF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4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8DD371D-B594-1DCA-AE13-68E32D9CD1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784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DD074DAD-7A7B-2AA6-AE4C-C7D858AB69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82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DF19D51A-A637-E9DB-5BCC-4DA3F012D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99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6F43D299-BEE8-70E5-A37F-87360A6FF4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76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16581B1A-FF20-6581-ED00-111E43012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318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C7944FBF-E2D4-3AFA-5338-23DA54861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609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4116115B-DF15-C78C-8332-7DB71711E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9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60D37125-E8E3-4874-B706-C6D5AA337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5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C54FE8C0-237F-64A3-C42D-0501C96A07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23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B76E7EF8-CF97-61D4-C07D-6692720217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11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2CFBB791-FA94-02DA-1160-50EDB76B0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57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5F5856E-9AB9-008B-71DC-C1A4EFA87E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48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6442E533-476B-023F-917C-40FE0A4ADD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640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DA35E711-9DB2-5411-5B8F-0AD07BCD88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908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D97E717-5B4F-FDFE-71F1-2481CFAF0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508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3CD9FE8F-C54B-4BD0-D153-0EE21748D2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27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EDAC27F8-D4D5-7F1C-6B99-83CBA88EE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47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1BD429D5-5804-798D-CA8C-F17402C7F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72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CDD56296-0B4C-FA15-49EE-F25AB2DDC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47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E1155EE0-84CA-E689-C4A8-669ADFA527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14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00CF39F0-8496-C36F-F1FD-7ECEFD4E34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3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14CBD9BF-CFB8-516B-5504-C0C1774FD9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CDC36A4-01ED-E853-577C-B7A3E98AE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338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95029982-9257-A088-A4B9-601C35626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010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29F8B07B-3E49-EF96-1C67-22D70FD140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407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2">
            <a:extLst>
              <a:ext uri="{FF2B5EF4-FFF2-40B4-BE49-F238E27FC236}">
                <a16:creationId xmlns:a16="http://schemas.microsoft.com/office/drawing/2014/main" id="{DE37D0A8-EEB5-FD7B-582D-CD785BDC3C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4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3">
            <a:extLst>
              <a:ext uri="{FF2B5EF4-FFF2-40B4-BE49-F238E27FC236}">
                <a16:creationId xmlns:a16="http://schemas.microsoft.com/office/drawing/2014/main" id="{56A78E85-9EC4-CB2C-9F0A-69791369C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584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4">
            <a:extLst>
              <a:ext uri="{FF2B5EF4-FFF2-40B4-BE49-F238E27FC236}">
                <a16:creationId xmlns:a16="http://schemas.microsoft.com/office/drawing/2014/main" id="{EC44952E-7DA9-E84F-D4F4-0FC052F590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051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5">
            <a:extLst>
              <a:ext uri="{FF2B5EF4-FFF2-40B4-BE49-F238E27FC236}">
                <a16:creationId xmlns:a16="http://schemas.microsoft.com/office/drawing/2014/main" id="{5A0DB57C-44C0-CECE-C8ED-67A290178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43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6">
            <a:extLst>
              <a:ext uri="{FF2B5EF4-FFF2-40B4-BE49-F238E27FC236}">
                <a16:creationId xmlns:a16="http://schemas.microsoft.com/office/drawing/2014/main" id="{28B39662-BF15-32A6-568B-93F586DFAE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908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7">
            <a:extLst>
              <a:ext uri="{FF2B5EF4-FFF2-40B4-BE49-F238E27FC236}">
                <a16:creationId xmlns:a16="http://schemas.microsoft.com/office/drawing/2014/main" id="{FE9D5707-340D-0EB6-DA33-0409F1B47D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92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8">
            <a:extLst>
              <a:ext uri="{FF2B5EF4-FFF2-40B4-BE49-F238E27FC236}">
                <a16:creationId xmlns:a16="http://schemas.microsoft.com/office/drawing/2014/main" id="{87D53799-48B0-598B-E6CC-6EE6DD3FF0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0273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9">
            <a:extLst>
              <a:ext uri="{FF2B5EF4-FFF2-40B4-BE49-F238E27FC236}">
                <a16:creationId xmlns:a16="http://schemas.microsoft.com/office/drawing/2014/main" id="{3162CC40-5FE9-482B-04FC-336023DFF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6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2CE0E733-B4C4-3B8A-B12C-F3DB8158AE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80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0">
            <a:extLst>
              <a:ext uri="{FF2B5EF4-FFF2-40B4-BE49-F238E27FC236}">
                <a16:creationId xmlns:a16="http://schemas.microsoft.com/office/drawing/2014/main" id="{D123209E-3EEF-9F50-1E4F-31C9D0DD87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47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1">
            <a:extLst>
              <a:ext uri="{FF2B5EF4-FFF2-40B4-BE49-F238E27FC236}">
                <a16:creationId xmlns:a16="http://schemas.microsoft.com/office/drawing/2014/main" id="{E16618AB-15AE-6670-7689-95A7C6921D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253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2">
            <a:extLst>
              <a:ext uri="{FF2B5EF4-FFF2-40B4-BE49-F238E27FC236}">
                <a16:creationId xmlns:a16="http://schemas.microsoft.com/office/drawing/2014/main" id="{2554AD99-88FC-9B4D-F970-C2C8BFD18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437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3">
            <a:extLst>
              <a:ext uri="{FF2B5EF4-FFF2-40B4-BE49-F238E27FC236}">
                <a16:creationId xmlns:a16="http://schemas.microsoft.com/office/drawing/2014/main" id="{88A28451-57C8-F876-9878-CE9327BA2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09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4">
            <a:extLst>
              <a:ext uri="{FF2B5EF4-FFF2-40B4-BE49-F238E27FC236}">
                <a16:creationId xmlns:a16="http://schemas.microsoft.com/office/drawing/2014/main" id="{F95E6837-BFB9-01DF-7808-04E34351A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33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5">
            <a:extLst>
              <a:ext uri="{FF2B5EF4-FFF2-40B4-BE49-F238E27FC236}">
                <a16:creationId xmlns:a16="http://schemas.microsoft.com/office/drawing/2014/main" id="{EBFEDB0B-B943-094F-8E8A-707129141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96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6">
            <a:extLst>
              <a:ext uri="{FF2B5EF4-FFF2-40B4-BE49-F238E27FC236}">
                <a16:creationId xmlns:a16="http://schemas.microsoft.com/office/drawing/2014/main" id="{C9690083-F8A2-1768-6575-DA328FC5EB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9813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7">
            <a:extLst>
              <a:ext uri="{FF2B5EF4-FFF2-40B4-BE49-F238E27FC236}">
                <a16:creationId xmlns:a16="http://schemas.microsoft.com/office/drawing/2014/main" id="{24BEFE8C-980C-B2B4-DC6C-9EB42173D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924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8">
            <a:extLst>
              <a:ext uri="{FF2B5EF4-FFF2-40B4-BE49-F238E27FC236}">
                <a16:creationId xmlns:a16="http://schemas.microsoft.com/office/drawing/2014/main" id="{5395E07A-5551-CA7C-120F-7B828E35EE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200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9">
            <a:extLst>
              <a:ext uri="{FF2B5EF4-FFF2-40B4-BE49-F238E27FC236}">
                <a16:creationId xmlns:a16="http://schemas.microsoft.com/office/drawing/2014/main" id="{8B65D5FA-2031-B14B-3C25-E20EECDD9E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49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9791FD13-76BE-5001-BFE6-6F1768554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04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0">
            <a:extLst>
              <a:ext uri="{FF2B5EF4-FFF2-40B4-BE49-F238E27FC236}">
                <a16:creationId xmlns:a16="http://schemas.microsoft.com/office/drawing/2014/main" id="{9E3142E0-E256-BD0F-242E-03AD74A29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275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1">
            <a:extLst>
              <a:ext uri="{FF2B5EF4-FFF2-40B4-BE49-F238E27FC236}">
                <a16:creationId xmlns:a16="http://schemas.microsoft.com/office/drawing/2014/main" id="{113F0CF6-8632-5BF5-0374-FD0885329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8237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2">
            <a:extLst>
              <a:ext uri="{FF2B5EF4-FFF2-40B4-BE49-F238E27FC236}">
                <a16:creationId xmlns:a16="http://schemas.microsoft.com/office/drawing/2014/main" id="{C93261C5-7CF9-BAED-86A2-DB0E8F433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9497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3">
            <a:extLst>
              <a:ext uri="{FF2B5EF4-FFF2-40B4-BE49-F238E27FC236}">
                <a16:creationId xmlns:a16="http://schemas.microsoft.com/office/drawing/2014/main" id="{D11BF75C-052A-2F09-F7BB-E9BC654575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2686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4">
            <a:extLst>
              <a:ext uri="{FF2B5EF4-FFF2-40B4-BE49-F238E27FC236}">
                <a16:creationId xmlns:a16="http://schemas.microsoft.com/office/drawing/2014/main" id="{6F08FD18-AD1D-6F9A-6E6D-9581282442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2025-01-25T18:36:23Z</dcterms:created>
  <dcterms:modified xsi:type="dcterms:W3CDTF">2025-01-25T18:36:54Z</dcterms:modified>
</cp:coreProperties>
</file>