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CC45-63E3-81A8-27F7-3FA5E8431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88268-7787-241B-6163-69B1C4236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45ED3-5C58-7B7C-8FC8-6D913DFA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5DB51-FBE5-131E-89FE-9F2BB3E2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43E92-17BB-F3E3-60B5-92972517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7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5C38-7E5A-B0F4-9548-0D51187A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EF733-3CEC-79F3-0D5A-26334E495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C7A9D-3979-4292-A281-68ACB202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A47A8-2E33-8119-0F56-06375141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49B4F-231D-22C1-93E0-77E33782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3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67576-769C-7DDB-6057-4F7F2542F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A519C-4DBA-43EC-E90A-DE55414C6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034A2-843B-FF47-F938-9EBBF44F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15BF3-C582-6BE8-3455-E716931D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E76B1-AF11-12BA-3974-7D1B2408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4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961C-95C7-3B70-4734-F9CF3203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8DAC-6E6A-05E3-8FE3-77874CC45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B5572-1400-9D33-298B-D9B94E86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97BE0-3B27-BA28-714B-C874FD84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87340-750F-3285-4DE8-9941001A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A145-A333-05E9-AAB0-102425C6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D503E-2F75-EA97-35A1-6B03C375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74712-CAF5-C798-F17D-65A40BA2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26CE9-1294-4E14-2F9B-ECA3154C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1B00D-B636-C9EB-48A3-CD18525D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7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BDCB-6C83-0659-5EB0-68931E09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0917-FABD-97DB-9F4A-FABD20DEF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DD1FB-2BBA-6E69-EA3A-878A5568E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CA5E4-8B21-8308-A4B6-F8823CD8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F889E-17F2-C9FA-E6A5-592BF9B4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94C0B-3644-C45C-3A3F-D7299E15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31D8-267F-162F-6809-81901659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0A0E2-A5B2-39C1-BEEF-AB719297A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5EA41-E7F6-8FD2-C814-A874E3C9D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88232-E737-FA11-23E8-4A4628060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68134-5676-DE3D-708C-FE6FFAA6C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5D19E-29CD-EA79-7F07-F2C693BD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B68A60-0768-E8B6-1F36-BFCBAABE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F5A51-92F8-2CE6-46C2-088E7F31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1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B311-0096-B432-49EF-B85AAD9C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0B99B-63A0-ABE1-8F72-C72150A9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3B642-E29D-A357-BADB-DA2E134E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0560D-9DA4-51C6-BE2C-BDBBA6AC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40CF7-2A18-F613-67CB-41FBE002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3F9DD-6082-79AE-65B6-1D95ABE4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34F38-46EC-DB9F-193E-9846D913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0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76F6-9CE8-8B7E-E3E3-0BEE0589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8E1BF-9ABC-8F6D-9EB2-2F718E7DF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A5F36-CAB2-9E66-ABF2-546E6F6E1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BFAC9-5E72-FD00-D7DD-FF6CDD9C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1FC22-1BAB-A945-3870-762D4795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1797F-12A5-9A0F-3C35-5A2FD3AB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B522-2E5B-B82C-3B4C-29A7E872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5EBAE-16C7-04D1-81A6-5A0F69AD1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0D57A-9E04-4507-96FA-18F836A76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9C4AE-5D76-9D2A-CFAB-40C60023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CB253-26DA-BA8B-F8A0-44A32EC3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61E0B-51A6-E7FB-36E1-42E3D758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4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7EB633-3E2A-1D51-4B5C-D688ACBF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458A8-A479-4F6C-3749-229902D4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107A-715E-AA0D-4DB9-EB75422BF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256F96-A9D6-4CB7-963C-90847E95872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E0D2-1299-5B45-8AFD-2C768BF27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EF297-5F84-C1F8-39B6-627DC7F2A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560A73-7101-48D7-A70D-90B24B64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825326D-B150-22DD-8714-6D85B15368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9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2C00C7B-EE7D-9C6C-1818-24B907EE8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5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46D0AC5-924E-6140-0755-B1223EA9D2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F9A901D-9689-78C1-2CFD-1363A4DFF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2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1119933-BE38-B478-E0DB-E8BDC0149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D1AD05D-F658-35CD-BE02-A60DCDE24F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58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A0A5CB9-6AE8-B45F-C06D-6384F81909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6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9AC79993-1663-3A0C-A09A-C54702EAA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E591DDD-760A-8629-E88F-E66D460D3E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3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22AFE8E7-5FD5-41B8-2ED8-FC8C89CCD6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72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CF41CF8-9A7E-1A1F-797E-5F51DF6CE7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6DF7EC5-D3F5-54CA-3877-989659A71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64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613BFB6-67AE-A90B-7A9C-8029291A7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E89DE599-012F-C740-1BD7-41F106A603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7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56B7D0F-B8E2-EFA1-EE9C-7320386FD2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91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68B2B0A-D98C-59F8-477C-25D93AF26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01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A959634-027A-4D45-F5C5-ECA1DC2A6D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13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5BAC2F2-EFAC-07FF-6E34-694E931BF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31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3DF392C-0906-F7CD-3479-11B105CFA5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8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8749BFF5-376C-05EA-FC04-EF74FABE24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47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DB8AF1F-0D6C-90C4-C82B-7E99B259D8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25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B747DE4-0745-E5B7-0922-B8C5D2A4E9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8B979EF-8F75-F311-C875-4867117DE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39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7A6F4691-5CBD-7361-222D-BEEF7588E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7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85603CA-29A1-86E9-7895-22155853B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75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75C8F70A-8125-7D9C-6919-C24CCA0E8A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3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BDE04761-740F-934D-7D03-F26750E6F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7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B431D9E4-BAD2-41FD-3913-7DECE6EC2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39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22BAFAF6-97EC-BC1C-5193-310963AC6A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79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53A161E5-AB98-C2EA-AF95-7CCFFC9EB2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07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4F469FB0-0EC7-1AD8-522A-ABD3AB688E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17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76CE46E-CB71-371D-9425-F8CFD89FDB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65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01B54102-8634-4555-C474-7E0972FA2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C95E921-9E13-2EDB-4FBA-EA1BC3CFFB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20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41402CA-B46B-0FD5-4F22-C17BEEA995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9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E79B4966-301D-8ADE-3841-F943FCD88D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1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B0E9F924-49E8-A448-8073-838043E875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8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BF28D522-6A34-F0A3-1D57-4E78BE81E5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39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6B42616A-7B4A-29BA-BE22-0FDB03276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8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30D97356-4115-7D5D-6DFD-771DDD4BC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17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C500D5D7-7A2A-609D-89C9-B8949FBAD0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44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D8FFFECA-52C7-8B8E-934F-6F4A8DBB16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91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0E6AF214-3A24-BBFE-65CF-CD057288A5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6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E111B85E-3847-F75D-AF07-948507085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3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A51435C-B9DB-2FBC-05C0-4132612032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2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B9F8C43E-20B9-6281-CEB7-4369709FCD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2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82F5E0D4-7AA7-AAED-9396-323BEF9B80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78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4A0A666F-65F0-B44E-C98F-F7172CBA41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1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A111E90-9AC3-4960-7586-1E575F6810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7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C70935D-7576-D81F-446A-D5E878CC7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9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1BBA730-1898-810F-7514-CB0845E5E9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92AEB90-DC3E-E0C7-B097-C256E6CEB3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5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2025-02-01T00:06:49Z</dcterms:created>
  <dcterms:modified xsi:type="dcterms:W3CDTF">2025-02-01T00:07:18Z</dcterms:modified>
</cp:coreProperties>
</file>