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0F64-52A7-6A58-AE3B-4C24FC7C1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D514E-7E4B-52E3-FB3F-3092D6801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C7A55-B96D-4BEB-26D6-EFE254C3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859-B2E9-421E-A5D9-603C1C9FF7D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E48A2-37D1-3606-FA02-93BB0E34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0C738-A3B3-6366-E903-298EAEFD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2561-6E93-44C0-BE61-DF659D98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0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DD6A-B4D6-8F13-9CCD-3F8A5CC5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A25F3-09EF-2F45-B08A-E5A0C3C79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D67A3-363E-E3D8-888B-FC72D4E5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859-B2E9-421E-A5D9-603C1C9FF7D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1F73F-8CE4-9167-89FA-FBB42FE5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D0A71-CF50-C87C-0077-E8D4E306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2561-6E93-44C0-BE61-DF659D98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171E20-80B6-ED71-61D1-37AF7A0FC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57712-E3DF-0B5E-B842-1FB66FC4E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9CEDA-8F7C-8059-3EC7-FCCDF8BD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859-B2E9-421E-A5D9-603C1C9FF7D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133E4-26BE-C377-8AF5-CDCF94C4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8A14D-86A8-89D1-71EE-59979596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2561-6E93-44C0-BE61-DF659D98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4A91-8F48-8C5B-3C57-EA82342B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65232-BB0C-AE35-8028-EDC4A3AB6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BCB7-3667-51EF-9711-A614BFE8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859-B2E9-421E-A5D9-603C1C9FF7D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459E0-BE42-6BBD-BD30-D2A739A4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B6324-B6A7-484C-1278-BEABB64A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2561-6E93-44C0-BE61-DF659D98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29A7-B51F-3E6E-97B6-3E361BD94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87B37-604C-8B49-CA6B-46C6BF8A4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1A905-6DC4-EAB4-FFF6-0B238EFE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859-B2E9-421E-A5D9-603C1C9FF7D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6BBE4-3CD4-CBB3-2C51-479E2505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32074-3B10-5C44-A24A-D918B18D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2561-6E93-44C0-BE61-DF659D98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9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2B47-E02F-EA57-FCEE-2CFABD8D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84A99-D358-DACF-86E9-881B54151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0EE1E-C56C-6293-B1C4-E9BED79F3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03579-3331-852F-C37A-350C1012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859-B2E9-421E-A5D9-603C1C9FF7D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476C0-E1C2-EBC3-43C9-D270A46B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73ED4-0EB2-A86E-A608-7F9EF080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2561-6E93-44C0-BE61-DF659D98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3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61D0-A1C5-4AF1-736F-26DA50F1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9AF71-B281-2FFD-42FB-44FAE352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2266C-871F-3777-BCCA-3A857A0B9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29D21-D95D-2CB0-942E-E060015D5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20307-95FF-1773-07EA-1C7D36EE2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60A9B-EB3A-25DC-C8E1-3A0FAE9F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859-B2E9-421E-A5D9-603C1C9FF7D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C6A2F-52DA-7281-28E1-AFEAD00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DD988-B098-5E23-8409-A04195F9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2561-6E93-44C0-BE61-DF659D98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9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B4EA-91C2-D4C5-9ECF-AF8E44CA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F2830-593C-5F43-DBC5-DDA96BB2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859-B2E9-421E-A5D9-603C1C9FF7D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F50D3-5093-276A-D540-BC2A16A0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AD31B-96C4-D007-E83A-525E20E5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2561-6E93-44C0-BE61-DF659D98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3D4BB2-F562-72C5-3D88-7F7D72D7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859-B2E9-421E-A5D9-603C1C9FF7D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54B23-89D8-837A-291A-903CE49D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4ACD6-2E1C-0F01-72E8-63D55174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2561-6E93-44C0-BE61-DF659D98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0DE4-C504-AF1D-3A5B-2D29B5F5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6A779-5103-825B-DE3B-8F584D6A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30D95-D410-98D3-207C-3DCFA7768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76FAD-1C3F-7667-F928-F046CA60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859-B2E9-421E-A5D9-603C1C9FF7D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DD9A8-B484-A4F6-B7C6-A4DB702F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B697-36C3-31A6-9D64-D7EF5180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2561-6E93-44C0-BE61-DF659D98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2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C7D1-6869-A5A4-70B5-1BFDFA2B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65432-FA9F-077B-CD85-6215612B8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33218-E45B-9ADB-249B-729392E29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2E845-CF1B-5724-7A08-CAF2FBEE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859-B2E9-421E-A5D9-603C1C9FF7D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408F0-9280-63E3-98AD-E6835FD8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6C168-9B51-8EEE-B8F4-275F7DDC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C2561-6E93-44C0-BE61-DF659D98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7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094C2-5073-6CB2-C0F4-AA859F1F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07D8C-1543-9C61-2295-B90C6E9AE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356EA-29BF-8571-CE22-4848DA51E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F1859-B2E9-421E-A5D9-603C1C9FF7D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8C0D-5C71-5A9B-9038-A3D8CE1E2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9006C-4E15-0C4B-7F2C-8EB4BB9FD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8C2561-6E93-44C0-BE61-DF659D980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45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9B0C19C-4201-282F-3048-ABAAC8C3FE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8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F1E84FC-E46D-4E04-D048-8E7963A7EF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6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F324A7D-0DDB-56AE-3ACD-BB5C12B436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0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45D37B4-424B-EFA9-FB0D-229184AD7A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13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DA677FE-E536-8048-A4BD-182BF82167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5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540989E-1056-8DD7-CCA7-D3C4FEE4D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BA3155B-95D3-74E5-5FE7-BD378B1AB1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21A9516-2C77-99ED-EA37-81A6B40154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54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5A072ABB-A957-AE3E-D1EB-B145AF56E4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66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4EF189A-311C-749D-CA3F-A223B1517E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24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73F5D2DE-735F-9E38-E187-8F5FD3D9A5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0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BBB6FD3-D9AF-053D-4C42-F403A62B62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88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6A6C27A7-D1A1-30D8-29CE-5B7EF8938A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19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2427460-FEF9-2882-4926-1C7624C7BF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94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1D6A7D16-67D1-6DD3-409D-6E8583D2EB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15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0527C899-C297-9880-F82E-DC681C2252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6DF004A-F2D1-5ACB-7000-734622E137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68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51BC50EE-8901-C248-822B-74C3E02D03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11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19EB1CF-FAE8-3E50-3E9F-F279D9F769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00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16FB05B9-389E-FCA6-E2F2-7B03DD9777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32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6DA3B11-5356-4309-48AA-D209945754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24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7A988EEE-25C0-BA2F-8B38-C49716388E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3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89E9A4D-1853-1663-2D0C-A1FE04437B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05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8431DB5-1485-46A6-9A51-12FB814B22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1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E5554EC-33F0-6F96-7B0B-649DACB174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44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D4B8CBCE-999B-6664-DA7F-9B819B51F2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50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310AF3E-1DB6-375E-E56D-C12671D2DA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3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429ACBA1-B4A1-285B-511A-F3EDF5088E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25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39E88B34-1EC1-D6CD-3D04-F3F9CDBD04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68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D0E8DF49-8C15-D848-E12B-9D91DE9742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32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F7E9EBE9-C101-49C7-7E7C-AEC2478FF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7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51F3B50C-4F2D-E8EF-680D-1F1FFB39DE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63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7DFACD45-456A-6A34-400E-B5A270546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7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A25EFB3-9066-AFB0-F052-2F89601CBD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99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C06370D3-F1F4-F6FE-1011-BB94F5D62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24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FCF36E8A-F559-3FB6-85F8-1740FC6755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38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6626169F-E2CC-84C7-FCEE-DC868A43E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0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D2C9F73C-925D-F78C-C795-C3DA0117E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07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9F69743C-8E1F-71F1-E968-D2F7E3F863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05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1620ADEC-2E2E-8182-1837-A1EA7B25E0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4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B501D468-F668-1B43-26A9-9316D0FCB0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67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243B3BF5-CC7E-691F-07D7-40EF0A0A21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8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990B040-EDEA-43C1-F93F-1F0128CA5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9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6DAFECAA-A00F-BEC2-0636-BD3FE288C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416F933-8397-7BE7-27F0-A4BCB35B48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3599995-EF01-DE5A-C75C-CDBDC6B65C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2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6708F97-CBB9-A12C-EBDD-97D7BD61B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0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2025-02-08T01:27:17Z</dcterms:created>
  <dcterms:modified xsi:type="dcterms:W3CDTF">2025-02-08T01:27:45Z</dcterms:modified>
</cp:coreProperties>
</file>