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245A-6182-9D37-5AFE-8462E1078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1A948-9173-01B6-49DB-67A3386DD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E147-0323-B233-20F8-54AD761C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744C-63E3-ADB3-9FA5-44DEFFA7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5251-B916-2C66-781A-52D1F2DF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3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6C73-66DB-F473-A3E0-FE70D778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28E1D-23EA-FF10-6951-1430F1942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CAB60-62B7-A0DC-867D-23F63208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F0325-01CF-B2D2-A73B-5B9AA37B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4E608-A793-BBC4-248D-108B4F01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60EEE-0E12-8964-A198-1955B9D69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2A751-F23D-F9E6-02A0-0BEED64DA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D13A-F2E0-C622-FB3A-26E29FEF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C222-8B43-2B72-8AD8-2B69923E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A7D3B-0BC8-F080-052A-027E68AA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96F8-AAE8-5B89-6980-F163E7A3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09E19-7F46-C08B-FB87-B7466F377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694A8-A8A1-038D-21F7-EADDC810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76E0-B4E2-68D1-3DF7-8A53ECE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81D98-35E2-EB8C-D404-1CF8A458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CBFD-0863-0182-BDD1-1F2D0133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74A7-9EB8-1467-2425-7B0F80348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61719-07F2-605B-0EF9-9FC997B8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6B3CF-1AC5-15C3-C764-40788F52C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EF4D6-D73C-AFD3-85F8-893CDE12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5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9BAF-7FEA-1830-461E-78D346BC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725E-C5CD-E2E1-ED92-01CCF533E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8F64D-1418-DCD2-9BA1-98947FAD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37915-E8D1-EEB5-5B78-870078D0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A0D767-8FE5-D9DB-A4D5-FADD565E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D922-5E2E-5FC6-2AEA-64C86B44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2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80ED-AAE7-49DE-D0AE-339BE5E8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7E38-B2E0-AF7D-CEEF-A65C8AE04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6E819-2963-1582-4B30-58BBFB3D9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0AAE5-F8EF-3A23-5A0C-CE05A0858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F6055-EC7F-FE68-3AF1-4B99DE92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44AD1-0EB1-9C67-2294-41585780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8538-DD59-0DC1-19A6-3CDE9411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BCFF4-3AA1-D4B0-5FD6-90DA494B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489C-4BEB-3C91-1046-0C62A6F3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8CC3C-779A-77D2-6CC8-AEC0FD91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0F0C6-E532-A9D7-CAE2-17165749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F03D-2408-D0B0-C461-D932D285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B887B3-B2C7-759C-FA67-96AA1C35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7BE5D-46E6-F19F-FD7A-D4DE943F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D665-2125-327A-4E63-839A671E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4479-FED4-81DB-4B56-17837FFDB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054FB-ECAF-BA69-3152-614DA6C1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A1EAD2-8C39-A1AB-3F02-0FF31C49F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0DBB8-B3AA-8D31-5181-35CA6E1E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C0BB7-EB20-6830-7A64-AEB4F176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C121D-D087-B462-767D-BDBB91CD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2771-72F1-CB11-790E-1FFBE0F9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95E71-FF67-D5E7-AC12-679543078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8BBD8-F55A-E8D3-BE0F-76298BD86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A9D58-02DA-999C-2A4D-BD885FE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B4C91F-D516-9AED-9140-4AD1A420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6509-E4F9-5070-C39A-F05C90336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6EDE4-F3FC-AE56-1572-3C2D9DB7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5567D-74CF-D87F-B793-7E89D349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EFF4-8372-B7C7-AF4E-52092CC73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95559-63BE-4F2C-9FA7-3C98700F9AE6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F250B-0354-7714-A735-250903DFD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4F32B-1366-8268-B9B4-3A5687F2A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D2252A-35B3-4452-A648-E320ED8F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41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4DB93D1-3C9F-E772-AC50-455525BC0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4058CD6A-402D-803A-08FE-DAFA40D167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0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383B1C42-7C22-9F8F-BA21-B1B8A372FB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9DBCA13E-0114-5E9D-1AA9-48DA8CF10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8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3C287922-D31E-FCEF-9EFE-8BCA760A9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3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B971D83-7A8D-AC01-8C43-AD19E5CCA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86066BF-6CD2-2612-6162-882EF71D08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0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FC6FA06F-5880-C342-5F5E-6A9FF50DC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D36FDCF-959A-6D3E-CF9C-71C2CEFA5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4610150-42DE-93C2-599E-497EB3D9E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C451F4F9-38C2-5892-70D1-6A62B293A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980E21F0-5A2E-3152-7976-4152B9318A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82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0723B04-F886-C29E-5F23-6EB2AB645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8B17E44-E646-3C7A-2B73-2B97395B5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0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0074522-6A7F-0A19-82F7-3A41E66413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2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A2947EF-E154-22BF-C4D0-31A3FC1B09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8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6C90C68-013E-EC2F-615D-43D15B992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0DA292A-1978-2F63-8B73-3E7CDE5FEB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3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6585555-279F-DBE8-C210-0BE469028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2FBE006-C522-AD2D-7484-740D47E2A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6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4A41E5B-9513-B573-2FC5-BBCE76AE4C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1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89CD626-8410-A0AE-F0DF-65BE6F3EEF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9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1DD41F6-4C93-EA0E-D04B-6B480B338A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27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B9C6367E-E0CC-0CF5-5718-28C8A5997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7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34C6054-3C1E-A668-0BA7-E08BFD697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6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E3015F2-F0AD-0C95-967A-7F92B6390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0898C92-395A-2FFB-705E-FC19334825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57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47E849B-620D-CCDC-06C7-6180A3FC7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3B4525A-156A-91F7-FFD4-212A9EAB0D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31589885-37AF-F364-72CE-9688F0E1F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4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E976B12-5A48-FB71-E743-D66AA0483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3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52F7E573-309D-21AA-937F-F1402EAF4D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05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F78EF04-5AF1-7957-9900-7B9F32F84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9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2920142-A2C7-3FAD-B433-6B8AB09DB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5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5759E7E-7AC8-BFA2-E73F-0DC2B4CBC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74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991B34DB-E0E1-7D8A-BC83-B75E9D993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97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E620AE2B-AA54-C2EB-91E6-F027C2CB1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7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4F702B71-F931-1E09-143D-D5B82FAEA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2B977F3-13D1-A9A2-DCEF-B3A2E94906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1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E5F7DFE-9525-5E17-85FC-5B917F5BE9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08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1F6EAE3-B47A-49FC-A9DA-D1F729430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30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D480013A-A38D-3F59-D314-5C68371DD6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90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3439D25-035C-367A-F72F-C2DD51BF1D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13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2FF5610-F0DF-AE1E-171F-3B31D228B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8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D823487-300C-370F-2C94-BAF2E4AF8D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8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0E39A8E0-1486-3987-9C37-C5D566D5D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68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C9BC71D9-0A7B-5E3F-55F3-96793D708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90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88AD97B9-6188-E8F1-728A-1A7DD6EA0D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8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BE8E1DCE-409F-50E9-9AC7-88A733CAE4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23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D4D3015A-C332-2488-B0E1-4FBBC0A887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034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FA7BDB6F-08C5-EAAA-97B9-B3F0B13E16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5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ABCBAEB8-F943-9964-B27F-0F02D0F5F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4843063-CF89-3687-51CC-9EBCE7D298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4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76C9D2AB-9D37-C112-27AA-7FD143319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266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F203B553-4B99-322F-412E-1B40FF1E96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26033A8-521E-396F-FEC6-4ED7DB160B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7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30A4B99F-0269-ECCE-B5F0-6B37B9156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62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09B7FAF7-629F-A05D-50E2-8A4062D46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28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32E7D37E-6CDB-9C7F-8372-1FA14E00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27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AC2FA419-2D3E-0988-EA18-4A66D14831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418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E7F26706-C27A-85C6-4EDC-488CFA59A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0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33E2CACA-5EBA-ACC6-5E8B-0996A8307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27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76C12D33-BC76-8E14-A508-C27E201FAD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15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ADD958D9-D5E2-9EC3-BCAC-8A46CFA3D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3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CB02E7EA-43B0-77D4-F6AE-A6FE38D8C9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074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347DD6D4-C1C1-751A-4C41-9838349D50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FF54D97D-BDDC-0AAA-3165-B435CCA7AE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54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87D70AE2-E07B-D0CB-DE7C-45B5383762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18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2475C66C-47E1-1AC8-2EFD-D7C530E1EB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062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35E632CB-BD0B-0FFB-CA76-9A5E7CDDBB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3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3077125-139A-5947-4316-A01C02F04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4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3DBB769-2440-BB84-B3BE-4D19A15535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9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2025-02-15T18:25:09Z</dcterms:created>
  <dcterms:modified xsi:type="dcterms:W3CDTF">2025-02-15T18:25:36Z</dcterms:modified>
</cp:coreProperties>
</file>