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6"/>
  </p:normalViewPr>
  <p:slideViewPr>
    <p:cSldViewPr snapToGrid="0">
      <p:cViewPr varScale="1">
        <p:scale>
          <a:sx n="116" d="100"/>
          <a:sy n="116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Norman" userId="dd6014ff-14c9-44b4-be0c-83dfe596d51d" providerId="ADAL" clId="{03825DBA-0CAD-8341-92CB-5ABBACEFF424}"/>
    <pc:docChg chg="modSld">
      <pc:chgData name="Hugh Norman" userId="dd6014ff-14c9-44b4-be0c-83dfe596d51d" providerId="ADAL" clId="{03825DBA-0CAD-8341-92CB-5ABBACEFF424}" dt="2025-02-24T15:13:07.679" v="0" actId="1076"/>
      <pc:docMkLst>
        <pc:docMk/>
      </pc:docMkLst>
      <pc:sldChg chg="modSp mod">
        <pc:chgData name="Hugh Norman" userId="dd6014ff-14c9-44b4-be0c-83dfe596d51d" providerId="ADAL" clId="{03825DBA-0CAD-8341-92CB-5ABBACEFF424}" dt="2025-02-24T15:13:07.679" v="0" actId="1076"/>
        <pc:sldMkLst>
          <pc:docMk/>
          <pc:sldMk cId="3991486188" sldId="258"/>
        </pc:sldMkLst>
        <pc:picChg chg="mod">
          <ac:chgData name="Hugh Norman" userId="dd6014ff-14c9-44b4-be0c-83dfe596d51d" providerId="ADAL" clId="{03825DBA-0CAD-8341-92CB-5ABBACEFF424}" dt="2025-02-24T15:13:07.679" v="0" actId="1076"/>
          <ac:picMkLst>
            <pc:docMk/>
            <pc:sldMk cId="3991486188" sldId="258"/>
            <ac:picMk id="3" creationId="{8EA20AC5-5E41-A4C8-0F4E-80F618990D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BB44A-A527-E5A7-163A-BCC9EBC7A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0A114-B67C-B108-7003-699380099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90B4-4D4C-323E-C1FA-072FB694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1691-A77F-EE02-0D14-5C8940D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F662-218F-D63B-87C1-538B280C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4F7F-9657-E5B7-6C85-6E3DD0F4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9C00D-399D-63A7-C031-6F43EC8F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B41F-0568-0159-E504-B32905F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62A2-61D8-6E42-D0EF-DEA390A9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111C-4784-4941-215C-2BF1F116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C9234-5D47-A898-6FBA-8F5F9766B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62BFF-1856-6B75-5758-CF44AD06B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52C68-5C96-9F47-A9FA-FFA9576B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9E97-33D9-310E-98AE-87F3B0DB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442D4-A0BF-9B9B-3E75-523D098A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4144-F6F0-FFBD-4934-58BD61AC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8AC2-0DCB-CEB4-4F83-AD6C7071A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203F-13D0-8C0E-6103-D782662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06760-28C9-D078-A82B-07BDD88B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90364-0067-B8E5-340C-0A95D7F4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9678-5EB4-50C4-B8D1-B609E96F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8F9E4-B698-78F4-C156-3358F38C7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3FEB-E1B4-F304-F6C8-C2F7640F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6EA8-2153-7424-3557-F2DECFC9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9C80-138E-E84F-9A46-08C0F27B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99D2-57C1-E322-9FD5-0D7516CE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AFD4-9F8A-35A0-DAB6-9A63AD59E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269D-F6B1-5A7A-BA9C-52C8FB2FB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ECCFD-B802-8875-C866-A86B6A8E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ADE69-D3A4-EA4E-1129-89D16F93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3AE4C-553B-79A8-8F28-5424E54B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7C38-8380-F1AA-CA26-4166DBAA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B5693-8B25-9004-DA83-A64775B1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F7D39-03D7-60EE-3132-995D03DB3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AF10D-52FA-8E76-ADB0-169FEE86E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D8A49-0432-4C6D-1456-92ECC1087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9EC69-F940-D8CA-C845-1F5CB770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60CC3-03F4-3881-C27C-951E95BB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549A2-EACF-E194-57BB-C17729BD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6708-9DEB-9BDC-F9AE-4C8C6D5D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D403B-8B7F-D899-9D24-1D2AE114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FB19B-846C-87E2-27F1-1C8FABB6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FC648-BC3B-0F85-435F-D130C284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55C49-F2CE-56D3-E408-7D0F3A73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96662-D24F-B39F-522F-B911D1D0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C82B-58B6-A8CE-3A76-B22D1E26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DAE0-15FA-759F-0F53-95B2DABC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F13-D5F2-537F-1C85-217704E3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F7136-AFDD-F748-31B7-C92AD50F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A3292-3DA8-C5DC-4F43-88007DAD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7BACA-1AFE-D61C-0D0A-9E58FF32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5B344-5E81-9410-4268-D6D05ED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3784-8AD7-C00D-082E-33F24C4D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0C029-3BF6-BCDC-9756-028CE1FC0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374F-6088-D804-318B-8250D21F0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EA258-1CEB-6545-8A52-1A3461D1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278E3-762D-1FC2-74A9-84E6B93A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E4C47-FF53-55D0-D82B-ED9992A1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540DB-8AF2-4791-FEA2-2B9CAC6F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FA779-5895-6363-EDF6-4B217E86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024F-48B1-94C2-3BF3-15881ECDF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96C1E-520E-4109-9567-34373AC2559E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9251-FE91-B861-2296-C12AC2135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2997-BF26-EC6D-DEBF-598337127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731401-4539-4504-BDCA-8C545E71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6F59AF6-3FA8-FAA9-1C11-02C41D5E0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32E11EF-3C07-8396-B602-816A2E7BE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896E10E-7901-3C76-BD2F-D254FFCC8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9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04F8FF9-6395-7003-36C4-8CD43627E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9AFCF6B-33F3-CE77-3368-633369FC47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FBCBD11-A412-DC8A-5BA0-AF683B641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45B4FD0-B111-20DB-E5C0-5F9738D38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1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4507B69-1DD9-7103-6221-7BC0CDEAF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EC866C2-AEA7-A7D7-C101-A252AA614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381EFB0-53EC-DC52-27DB-8992198E9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5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32E4B1F-DCFD-E0A8-2C98-B3CB45F1A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EA20AC5-5E41-A4C8-0F4E-80F618990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8C66AD3-C912-4E7F-D676-B200CB963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70380B8-5977-05CB-583A-CFB81EAB78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902A005-371D-2B8C-BBC4-676748BBF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1F023B0-948D-665A-CE0C-B6DC1D896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0B2FFF1-B5E9-320F-0262-F2DADFF2C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189C791-C9E1-D0B2-889D-AE534C7E3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03B510C-8E1E-4728-E7C2-A0E87851A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8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9E6F183-80E6-95F5-37C7-7CE834175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7864FB7-C40B-C93E-C24D-E4CB836F0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F4195B9-EA5C-FAFE-4799-C50866312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E3CFCA9-1A3D-60EE-FBEB-D4B94CA81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31FF8EA-2FB0-0159-06A7-350BA33E2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2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998A06E-37B8-B932-1906-D101F29FE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E14CF58-85A2-D30C-003B-ED0494CA0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54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6871186-5887-EE7A-5CCF-5E3AC30B4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1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77E89B5-532B-5D65-7143-4B698E80C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0F2FA02-C7CE-CF14-2FCC-B4BE9556D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1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308A970-781D-D7A5-2A2D-385A584BF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835ED01-C164-D5B6-3FA1-FFBB09C15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2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784DCC1E-2B72-7D8B-9381-D368A8906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0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256BD46-2E56-94A5-68A1-5C1F07A70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00CBC71-2BAC-CD47-F09F-F0029A121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34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EB6AD85-04A0-6DF0-AF69-0A08AA917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2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504A030-5D78-857C-FF0C-9C1E2F7A7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0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3A3F458-1934-069B-8592-80E38DC9B0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2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EC1A2F0-FEB6-A9F3-8460-2803CD56E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0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3BE797F-C160-456D-C687-DFD6E5DFC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4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3935046-5F6A-026D-E430-A21DF2409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8BD6C33-D71E-D148-EFAF-201AF24C65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73FD80F0-519E-BD27-DBAB-461F95669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3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E760CC7-437C-1240-9668-79B64F1CF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68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692DFFC3-9631-8A04-FA48-55CE2C04C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2979B6F-B5E2-0C74-0801-C2705CD13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7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BA9C3092-8CA6-7E4D-84CC-769F58FA8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7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F3DC8191-2184-9600-F61B-B6AC84CF6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244C981-8C80-0D53-117B-F2B7BFA29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0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26D3737-87EB-E53D-607F-F989432936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8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27C5E30-E732-2D0B-CF6B-8F5761871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4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CD6860A9-CBB7-0479-6998-9AA85EACF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2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0FA4A65D-2992-B17C-7AA1-E65773516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8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B088CD76-F271-A476-FB4D-FAFD8DE34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0ABD608C-E6C5-3408-C00B-B9E7169C7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B1E18785-6A15-8E41-D4BE-FA66E8670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57C85B-7C4E-097C-C8A2-4CF73F0FB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7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2DFE0AFA-D146-9371-C5EA-868CB50E9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0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A662891D-C70C-A732-77F4-55CD74307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1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0D080BF-1022-1734-BB02-F94D7F5B1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0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4F1BA10-E53F-55E6-8008-00E9C288D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0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B7F1AAE-1363-E4F2-7EF8-CB52F9F41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0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B4B17E3-ADC5-5ACF-65C4-E61CE229E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Hugh Norman</cp:lastModifiedBy>
  <cp:revision>1</cp:revision>
  <dcterms:created xsi:type="dcterms:W3CDTF">2025-02-22T22:22:49Z</dcterms:created>
  <dcterms:modified xsi:type="dcterms:W3CDTF">2025-02-24T15:13:08Z</dcterms:modified>
</cp:coreProperties>
</file>