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5381-A1CF-D156-19FA-11F771820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4B96C-0CF4-C9C1-E648-D65DC9633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87085-49F8-95BC-DE4D-E1FF919B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16C9-A7FE-4D14-AD41-14BCDE43D59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F3D7-EFF8-C44E-D2D3-278C8A98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1863-3493-A19F-1F93-B56AFE3F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A935-C5A8-4CD0-9066-7B1ADB0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7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C08A-BABF-36C2-7A9F-3DE0D846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9D74C-6A54-B2B8-C7C5-287767658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30A17-FEB2-94B6-D5B3-8DFD83C2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16C9-A7FE-4D14-AD41-14BCDE43D59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9AA1F-6438-AF4E-0265-38862FC7F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0C149-B0D0-76A7-2717-6308E588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A935-C5A8-4CD0-9066-7B1ADB0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5A8DB-F7B6-D2B9-CDBC-C06D55ACD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201A0-BCE5-63DA-52A2-D8BCB369F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CBC4E-D547-1D44-EC3F-336444C8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16C9-A7FE-4D14-AD41-14BCDE43D59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24820-6205-7057-D9F5-74E9912C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9913-9B74-5BD3-1176-E1217996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A935-C5A8-4CD0-9066-7B1ADB0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2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F0F5-0765-6E95-5685-273F1DD6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9C2BF-07BD-469C-E8D4-C8033D016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46318-1E16-45B2-0F1E-0A5C0D62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16C9-A7FE-4D14-AD41-14BCDE43D59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9500E-DBBD-AA56-825E-7FA9DBD1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F1AE8-7F71-F0C0-570F-F52588EE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A935-C5A8-4CD0-9066-7B1ADB0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4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726B-DBB1-4A46-A133-555C64F78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6111E-40EE-C032-3536-2212D121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76043-570C-5F07-0AF6-2B2120A1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16C9-A7FE-4D14-AD41-14BCDE43D59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97360-8193-46C2-28C9-238B7D7A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7C68-390E-FD97-8F36-B5D0B88E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A935-C5A8-4CD0-9066-7B1ADB0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4881-492D-C021-2B3D-A8508E21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B93C7-889D-D1C9-BC42-A8517188D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918E3-3305-8777-5071-7150049AD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C0AFA-1B74-6702-B599-9F72B19F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16C9-A7FE-4D14-AD41-14BCDE43D59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568E1-7CB3-8228-214F-D01DD231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51AFE-B4F2-A80B-53AB-F43FD074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A935-C5A8-4CD0-9066-7B1ADB0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190F-42D8-6EFC-5F92-38E392C0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CB85A-3C3A-0E27-BCB1-6C22D2D2F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2B527-9340-3E7A-D9BD-48079CC54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C9BC6D-9AAC-DA72-F3B7-499599448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590C6-5320-4C20-CEFF-1A403E8EC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F7709-FE96-BCF6-8D5D-36DA7CA3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16C9-A7FE-4D14-AD41-14BCDE43D59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C42CCE-D28A-062C-3AD6-5B8E561E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B514F-54AB-9F96-089B-5E7714F9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A935-C5A8-4CD0-9066-7B1ADB0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8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D083-16D8-3B94-B899-F856B5B5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7ED27-5D00-E6F9-69FE-D140D3D6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16C9-A7FE-4D14-AD41-14BCDE43D59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41FC9-1490-C0B6-D905-25291C4F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3262A-BFD2-A9C6-7E0C-818D607A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A935-C5A8-4CD0-9066-7B1ADB0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4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366CD7-23E8-152C-B4DC-C1623AA5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16C9-A7FE-4D14-AD41-14BCDE43D59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4F385-4A26-D219-0AA0-C1EAEE86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2DF66-5F1F-54BF-6597-EF9F4CF8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A935-C5A8-4CD0-9066-7B1ADB0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5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6A72-C4B3-6363-DF93-FDC5F223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9B93-997F-28D5-B785-42C7EF3BB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5BA37-7D6B-43FD-5EC2-83B2F0A15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BF719-6B2E-BCD6-4F39-A2685BE8E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16C9-A7FE-4D14-AD41-14BCDE43D59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63C7E-F2C1-099D-2B99-FE2441DB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9D66D-02CB-731F-7284-D6FF20D4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A935-C5A8-4CD0-9066-7B1ADB0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9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D897-DB7F-2CCA-5F40-8AB2AB52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D59C5-DDDC-DB55-750F-36BFAB787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809F7-AC8C-6EA0-376E-C8D553FCF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1B446-7DA3-BE71-99C3-D55BF867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16C9-A7FE-4D14-AD41-14BCDE43D59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D4DEC-09EF-FBE2-430A-FCF53600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B4475-CCAD-E96F-7E0F-8C5FD0CF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A935-C5A8-4CD0-9066-7B1ADB0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0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BFFB8-7BA3-48F5-324F-18AF89E7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CA550-9AC5-C306-F1B6-9E8C9594A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801AE-E678-50BE-E5C0-8A59CA5F6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7716C9-A7FE-4D14-AD41-14BCDE43D59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04A08-AD46-1C84-A3AD-192863422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4B534-C248-19A2-7146-4124FB7B0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12A935-C5A8-4CD0-9066-7B1ADB0C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2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805F109-A506-4F49-0BB8-86842331E4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6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2846740-2DE7-2EE1-F180-2B976E7C77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5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684AC1D-6578-6819-F259-40EA6E8415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5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0AA9C5E0-BAB7-C073-A80B-7E61C940B8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8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C747F36-B10B-2C76-1382-A15D11859F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1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CC1C65D-F123-C33E-7085-396604409C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36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67C07E5F-D13B-4995-3ED2-6B9D094D00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53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5DAFB9C-58BD-D982-CCBB-8D10EE2B22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0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5B72563-FAA5-0BE5-D7EF-7CE069E3C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64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569B133-E54C-6862-A79E-FEB454A92E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5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23FBBC4-2E38-AD92-ADFC-E7E7F3ABCF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5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CDB49AC-870D-06A2-F901-BD9336BCAE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57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315CE6B-FA2E-B2E9-A123-14C9CEFE99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13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5F35F60-3F63-0212-2491-BC28F1BFDA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65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FEAE0EC-E4CF-0492-FD31-93826CE887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75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6161A452-081F-7168-F48B-C2AF2B7D94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7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77880C25-E79E-32BA-1CA8-E417A17E68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03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92A4D1ED-E40C-EC87-EBC4-57060E0CFA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8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C69A7A82-AB4C-F5AD-6C7C-0678BA8CA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23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A946EE21-78C9-BA9D-7F46-E38EA4EC7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99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C0C7FA74-D536-8D04-3FBD-0FA619951D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56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F5A66C51-5228-4EC4-843F-0F3A9C1DFD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6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B8E6996-1192-2B1E-AB67-424B93233A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95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BE9573A8-303B-802F-5F75-3FE4F89AC2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03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8FD61480-F10A-1601-D263-A7230942E7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04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9CCB17DA-AC3A-BF5A-1338-F18C4F251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73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78B29C67-50F0-9F8A-3E15-F220FE21BD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8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A74F6E7D-F2E5-6C6E-06A4-17D2815D4F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90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51DF23C-F484-7A4D-AAB2-A81CB4797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18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1C10416C-CB36-E22B-0D57-EE989B4239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83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DB695035-B5A6-857D-977D-E137261856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97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DAE8197E-E9C6-14D6-F42D-DC0594E5AA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56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DD1C35E4-2457-395E-1E85-F9A52A132F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7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1AA20F1-F94F-E373-272F-2D8672C1D8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77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4FBE19DA-8852-088B-04C9-223BA6A41F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56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5D610908-C0E8-4CE0-8B81-479CC9316F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25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C240381C-3C3B-24A1-2834-5E11A46F2F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48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D4383144-978F-393E-6129-0CE83F29C9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85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7B8681B0-3817-0067-9219-8FF103A1EB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12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226AE02C-F27B-18BB-DE73-C5CF513F1B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16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478156C1-671A-8617-BD3E-86D7C130D1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6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F1FB4310-5D4E-B0C2-DFDE-AE162A1F83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84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5C5CB213-E3CD-2019-87DB-6FC058FC85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00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9EA26E04-4FC8-7E28-F542-22BD54F10E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0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1801C56-7B02-CC55-340B-82EA50069A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6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F20FE2CE-FE4A-CBBB-B298-B8E74EE8C2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984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C8F8697A-1E1E-202A-9014-225FDEDD44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5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BC3FCC43-948B-F389-4949-D48FA161F4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2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C262AC45-AC7E-0728-1996-0466C3683E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404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CFAC417A-7B61-445C-EC6D-FFA30B2245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989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9AE09606-25FF-2F87-73F5-18F325C854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169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F5B9A39B-BF1D-5A37-7AED-41A8058F81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187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9C79924C-534F-88E3-6E6E-27A7D4759B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896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F3375337-2AAD-231C-85D8-6C530EE989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048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03774692-C1DB-E568-2689-DC4A3383AD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7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0912FAF-29CD-02E1-610B-EE4476F892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262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390A9F52-E7AA-1F03-CF92-28649E4C3C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281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1E83A9B3-9E57-E50A-7CAB-6F38FA5A69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096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75E71548-559D-F513-A486-CB4C8002E6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060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F90692D7-72DA-6F99-E08A-6F7D7E94E5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469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9B25C7A8-8E34-BCE0-67C2-A38BCBF8F2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444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59F5A4FF-004C-3A0B-84ED-7EA6F261E3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846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9EADC16B-F97F-E219-A1E7-2DD96525D3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31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D9BB982B-9711-4993-3BB5-3CD5B3E902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238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A3FA4B54-C33B-2639-9945-A6C8ACA2B6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634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94A68A24-3562-92E6-DDEC-0F148B3B0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AB5BAAA6-6C97-2B32-ABD2-ED62B9813D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985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197B7961-BE1E-A534-4F9A-2A1E3A5DCC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977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E3FFE166-340B-CBE1-32D0-C73D050EAA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877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EF43FD40-204E-0E53-78EA-2231DB21BE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63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1C325621-4FBF-9A04-0075-BEDB7FA4C5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38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1844A1AB-5262-55A6-8F97-AA53AD548D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904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265867D3-9130-72BB-23AB-03F986266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488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75318693-F5CC-B1DA-F0FD-E69C15F116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663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45A7354A-0195-7EAA-2F4B-4CA1D2977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47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A0912721-884B-4429-3A55-FA99DDC6FF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5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9">
            <a:extLst>
              <a:ext uri="{FF2B5EF4-FFF2-40B4-BE49-F238E27FC236}">
                <a16:creationId xmlns:a16="http://schemas.microsoft.com/office/drawing/2014/main" id="{C8AADDB4-CB4C-D3E5-63A7-57E3289E44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9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BE83E7B-2D7F-D1C8-E2E2-581C526DA3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163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0">
            <a:extLst>
              <a:ext uri="{FF2B5EF4-FFF2-40B4-BE49-F238E27FC236}">
                <a16:creationId xmlns:a16="http://schemas.microsoft.com/office/drawing/2014/main" id="{C246F361-40D2-FF44-56B4-556CC1B147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61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1">
            <a:extLst>
              <a:ext uri="{FF2B5EF4-FFF2-40B4-BE49-F238E27FC236}">
                <a16:creationId xmlns:a16="http://schemas.microsoft.com/office/drawing/2014/main" id="{565E6087-3E39-27F7-0713-6D961C6E7C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196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2">
            <a:extLst>
              <a:ext uri="{FF2B5EF4-FFF2-40B4-BE49-F238E27FC236}">
                <a16:creationId xmlns:a16="http://schemas.microsoft.com/office/drawing/2014/main" id="{BA34156F-A798-1183-4223-164B3949AF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429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3">
            <a:extLst>
              <a:ext uri="{FF2B5EF4-FFF2-40B4-BE49-F238E27FC236}">
                <a16:creationId xmlns:a16="http://schemas.microsoft.com/office/drawing/2014/main" id="{27E4EB61-C3B8-791D-6486-97E5A37822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EEA625D-ACFA-4E92-737C-A246A22987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6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2025-03-08T03:11:20Z</dcterms:created>
  <dcterms:modified xsi:type="dcterms:W3CDTF">2025-03-08T03:11:53Z</dcterms:modified>
</cp:coreProperties>
</file>