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64"/>
  </p:notesMasterIdLst>
  <p:sldIdLst>
    <p:sldId id="8168" r:id="rId2"/>
    <p:sldId id="8786" r:id="rId3"/>
    <p:sldId id="8535" r:id="rId4"/>
    <p:sldId id="8986" r:id="rId5"/>
    <p:sldId id="9072" r:id="rId6"/>
    <p:sldId id="8904" r:id="rId7"/>
    <p:sldId id="9081" r:id="rId8"/>
    <p:sldId id="9016" r:id="rId9"/>
    <p:sldId id="8903" r:id="rId10"/>
    <p:sldId id="9082" r:id="rId11"/>
    <p:sldId id="9083" r:id="rId12"/>
    <p:sldId id="9084" r:id="rId13"/>
    <p:sldId id="8869" r:id="rId14"/>
    <p:sldId id="9043" r:id="rId15"/>
    <p:sldId id="9074" r:id="rId16"/>
    <p:sldId id="9073" r:id="rId17"/>
    <p:sldId id="9085" r:id="rId18"/>
    <p:sldId id="9030" r:id="rId19"/>
    <p:sldId id="9086" r:id="rId20"/>
    <p:sldId id="9087" r:id="rId21"/>
    <p:sldId id="8788" r:id="rId22"/>
    <p:sldId id="9088" r:id="rId23"/>
    <p:sldId id="9089" r:id="rId24"/>
    <p:sldId id="9090" r:id="rId25"/>
    <p:sldId id="8575" r:id="rId26"/>
    <p:sldId id="9091" r:id="rId27"/>
    <p:sldId id="4935" r:id="rId28"/>
    <p:sldId id="9092" r:id="rId29"/>
    <p:sldId id="9093" r:id="rId30"/>
    <p:sldId id="9094" r:id="rId31"/>
    <p:sldId id="9095" r:id="rId32"/>
    <p:sldId id="7637" r:id="rId33"/>
    <p:sldId id="9096" r:id="rId34"/>
    <p:sldId id="8059" r:id="rId35"/>
    <p:sldId id="9097" r:id="rId36"/>
    <p:sldId id="9098" r:id="rId37"/>
    <p:sldId id="9099" r:id="rId38"/>
    <p:sldId id="9100" r:id="rId39"/>
    <p:sldId id="8675" r:id="rId40"/>
    <p:sldId id="9101" r:id="rId41"/>
    <p:sldId id="8676" r:id="rId42"/>
    <p:sldId id="9102" r:id="rId43"/>
    <p:sldId id="9103" r:id="rId44"/>
    <p:sldId id="9104" r:id="rId45"/>
    <p:sldId id="9105" r:id="rId46"/>
    <p:sldId id="9106" r:id="rId47"/>
    <p:sldId id="8969" r:id="rId48"/>
    <p:sldId id="9080" r:id="rId49"/>
    <p:sldId id="9079" r:id="rId50"/>
    <p:sldId id="9078" r:id="rId51"/>
    <p:sldId id="9077" r:id="rId52"/>
    <p:sldId id="9076" r:id="rId53"/>
    <p:sldId id="9107" r:id="rId54"/>
    <p:sldId id="9108" r:id="rId55"/>
    <p:sldId id="8970" r:id="rId56"/>
    <p:sldId id="9109" r:id="rId57"/>
    <p:sldId id="8971" r:id="rId58"/>
    <p:sldId id="9110" r:id="rId59"/>
    <p:sldId id="9020" r:id="rId60"/>
    <p:sldId id="9111" r:id="rId61"/>
    <p:sldId id="8652" r:id="rId62"/>
    <p:sldId id="8536" r:id="rId63"/>
  </p:sldIdLst>
  <p:sldSz cx="12192000" cy="6858000"/>
  <p:notesSz cx="6858000" cy="9144000"/>
  <p:defaultTextStyle>
    <a:defPPr>
      <a:defRPr lang="en-US"/>
    </a:defPPr>
    <a:lvl1pPr marL="0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47"/>
    <a:srgbClr val="8B40C4"/>
    <a:srgbClr val="7E37B3"/>
    <a:srgbClr val="7131A1"/>
    <a:srgbClr val="9148C8"/>
    <a:srgbClr val="8238BA"/>
    <a:srgbClr val="0000FF"/>
    <a:srgbClr val="FFFF99"/>
    <a:srgbClr val="5DB2FF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434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44" y="31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E4B92E-4EBF-4F89-A02C-4D0384DF28DD}" type="datetimeFigureOut">
              <a:rPr lang="en-US" smtClean="0"/>
              <a:t>3/21/2025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104EA0-8542-4B21-9571-D9C49DBE47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871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3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307F8-B8B2-4646-B239-79015CF7DC98}" type="datetimeFigureOut">
              <a:rPr lang="en-US" smtClean="0"/>
              <a:t>3/21/2025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B74C3-C2A9-477B-A9E1-53A11C02CA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744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307F8-B8B2-4646-B239-79015CF7DC98}" type="datetimeFigureOut">
              <a:rPr lang="en-US" smtClean="0"/>
              <a:t>3/21/2025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B74C3-C2A9-477B-A9E1-53A11C02CA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245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4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4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307F8-B8B2-4646-B239-79015CF7DC98}" type="datetimeFigureOut">
              <a:rPr lang="en-US" smtClean="0"/>
              <a:t>3/21/2025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B74C3-C2A9-477B-A9E1-53A11C02CA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206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307F8-B8B2-4646-B239-79015CF7DC98}" type="datetimeFigureOut">
              <a:rPr lang="en-US" smtClean="0"/>
              <a:t>3/21/2025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B74C3-C2A9-477B-A9E1-53A11C02CA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915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1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1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9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307F8-B8B2-4646-B239-79015CF7DC98}" type="datetimeFigureOut">
              <a:rPr lang="en-US" smtClean="0"/>
              <a:t>3/21/2025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B74C3-C2A9-477B-A9E1-53A11C02CA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467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307F8-B8B2-4646-B239-79015CF7DC98}" type="datetimeFigureOut">
              <a:rPr lang="en-US" smtClean="0"/>
              <a:t>3/21/2025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B74C3-C2A9-477B-A9E1-53A11C02CA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660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3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1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1" b="1"/>
            </a:lvl4pPr>
            <a:lvl5pPr marL="1828800" indent="0">
              <a:buNone/>
              <a:defRPr sz="1601" b="1"/>
            </a:lvl5pPr>
            <a:lvl6pPr marL="2286000" indent="0">
              <a:buNone/>
              <a:defRPr sz="1601" b="1"/>
            </a:lvl6pPr>
            <a:lvl7pPr marL="2743199" indent="0">
              <a:buNone/>
              <a:defRPr sz="1601" b="1"/>
            </a:lvl7pPr>
            <a:lvl8pPr marL="3200400" indent="0">
              <a:buNone/>
              <a:defRPr sz="1601" b="1"/>
            </a:lvl8pPr>
            <a:lvl9pPr marL="3657601" indent="0">
              <a:buNone/>
              <a:defRPr sz="160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3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1"/>
            </a:lvl4pPr>
            <a:lvl5pPr>
              <a:defRPr sz="1601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1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1" b="1"/>
            </a:lvl4pPr>
            <a:lvl5pPr marL="1828800" indent="0">
              <a:buNone/>
              <a:defRPr sz="1601" b="1"/>
            </a:lvl5pPr>
            <a:lvl6pPr marL="2286000" indent="0">
              <a:buNone/>
              <a:defRPr sz="1601" b="1"/>
            </a:lvl6pPr>
            <a:lvl7pPr marL="2743199" indent="0">
              <a:buNone/>
              <a:defRPr sz="1601" b="1"/>
            </a:lvl7pPr>
            <a:lvl8pPr marL="3200400" indent="0">
              <a:buNone/>
              <a:defRPr sz="1601" b="1"/>
            </a:lvl8pPr>
            <a:lvl9pPr marL="3657601" indent="0">
              <a:buNone/>
              <a:defRPr sz="160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1"/>
            </a:lvl4pPr>
            <a:lvl5pPr>
              <a:defRPr sz="1601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307F8-B8B2-4646-B239-79015CF7DC98}" type="datetimeFigureOut">
              <a:rPr lang="en-US" smtClean="0"/>
              <a:t>3/21/2025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B74C3-C2A9-477B-A9E1-53A11C02CA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452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307F8-B8B2-4646-B239-79015CF7DC98}" type="datetimeFigureOut">
              <a:rPr lang="en-US" smtClean="0"/>
              <a:t>3/21/2025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B74C3-C2A9-477B-A9E1-53A11C02CA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78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307F8-B8B2-4646-B239-79015CF7DC98}" type="datetimeFigureOut">
              <a:rPr lang="en-US" smtClean="0"/>
              <a:t>3/21/2025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B74C3-C2A9-477B-A9E1-53A11C02CA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978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3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6" y="273058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1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1" indent="0">
              <a:buNone/>
              <a:defRPr sz="1200"/>
            </a:lvl2pPr>
            <a:lvl3pPr marL="914400" indent="0">
              <a:buNone/>
              <a:defRPr sz="1001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199" indent="0">
              <a:buNone/>
              <a:defRPr sz="900"/>
            </a:lvl7pPr>
            <a:lvl8pPr marL="3200400" indent="0">
              <a:buNone/>
              <a:defRPr sz="900"/>
            </a:lvl8pPr>
            <a:lvl9pPr marL="365760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307F8-B8B2-4646-B239-79015CF7DC98}" type="datetimeFigureOut">
              <a:rPr lang="en-US" smtClean="0"/>
              <a:t>3/21/2025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B74C3-C2A9-477B-A9E1-53A11C02CA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183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5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1" indent="0">
              <a:buNone/>
              <a:defRPr sz="2801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199" indent="0">
              <a:buNone/>
              <a:defRPr sz="2000"/>
            </a:lvl7pPr>
            <a:lvl8pPr marL="3200400" indent="0">
              <a:buNone/>
              <a:defRPr sz="2000"/>
            </a:lvl8pPr>
            <a:lvl9pPr marL="3657601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3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1" indent="0">
              <a:buNone/>
              <a:defRPr sz="1200"/>
            </a:lvl2pPr>
            <a:lvl3pPr marL="914400" indent="0">
              <a:buNone/>
              <a:defRPr sz="1001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199" indent="0">
              <a:buNone/>
              <a:defRPr sz="900"/>
            </a:lvl7pPr>
            <a:lvl8pPr marL="3200400" indent="0">
              <a:buNone/>
              <a:defRPr sz="900"/>
            </a:lvl8pPr>
            <a:lvl9pPr marL="365760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307F8-B8B2-4646-B239-79015CF7DC98}" type="datetimeFigureOut">
              <a:rPr lang="en-US" smtClean="0"/>
              <a:t>3/21/2025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B74C3-C2A9-477B-A9E1-53A11C02CA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477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307F8-B8B2-4646-B239-79015CF7DC98}" type="datetimeFigureOut">
              <a:rPr lang="en-US" smtClean="0"/>
              <a:t>3/21/2025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6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B74C3-C2A9-477B-A9E1-53A11C02CA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600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9" indent="-342899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2" indent="-285752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1" indent="-228601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1" indent="-228601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2" indent="-228601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1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1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1" indent="-228601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2" indent="-228601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1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99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1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31328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61AA69B-5D75-63D2-3173-B07CCD623D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E1F7B38-ABC3-FFC6-4DEA-7C8B0444787E}"/>
              </a:ext>
            </a:extLst>
          </p:cNvPr>
          <p:cNvSpPr txBox="1"/>
          <p:nvPr/>
        </p:nvSpPr>
        <p:spPr>
          <a:xfrm>
            <a:off x="221382" y="48125"/>
            <a:ext cx="11695316" cy="6458553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71500" algn="l"/>
              </a:tabLst>
              <a:defRPr/>
            </a:pPr>
            <a:endParaRPr kumimoji="0" lang="en-US" sz="20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685800" marR="0" lvl="0" indent="-68580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The first purpose of my life is </a:t>
            </a: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to be </a:t>
            </a: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    loved by God</a:t>
            </a: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366798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F3F0948-6679-1317-3852-486BD8CD30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7F55457-FDA8-BD2F-10BE-0287DF49B451}"/>
              </a:ext>
            </a:extLst>
          </p:cNvPr>
          <p:cNvSpPr txBox="1"/>
          <p:nvPr/>
        </p:nvSpPr>
        <p:spPr>
          <a:xfrm>
            <a:off x="221382" y="48125"/>
            <a:ext cx="11695316" cy="6458553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71500" algn="l"/>
              </a:tabLst>
              <a:defRPr/>
            </a:pPr>
            <a:endParaRPr kumimoji="0" lang="en-US" sz="20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685800" marR="0" lvl="0" indent="-68580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The first purpose of my life is </a:t>
            </a: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to be </a:t>
            </a: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    loved by God</a:t>
            </a: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685800" marR="0" lvl="0" indent="-68580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My first calling is </a:t>
            </a: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to enjoy a relationship </a:t>
            </a: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    with God</a:t>
            </a: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794628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0EC879F-8A5D-E203-693C-294673DB67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329A08C-E9D9-E774-9A0F-7948395AA19A}"/>
              </a:ext>
            </a:extLst>
          </p:cNvPr>
          <p:cNvSpPr txBox="1"/>
          <p:nvPr/>
        </p:nvSpPr>
        <p:spPr>
          <a:xfrm>
            <a:off x="378542" y="197346"/>
            <a:ext cx="11434916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tham Bold" panose="02000803030000020004" pitchFamily="2" charset="0"/>
              <a:ea typeface="+mn-ea"/>
              <a:cs typeface="+mn-cs"/>
            </a:endParaRP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i="1" baseline="30000" dirty="0">
                <a:solidFill>
                  <a:schemeClr val="bg1"/>
                </a:solidFill>
                <a:latin typeface="Calibri"/>
              </a:rPr>
              <a:t>7</a:t>
            </a:r>
            <a:r>
              <a:rPr kumimoji="0" lang="en-US" sz="5400" i="1" u="none" strike="noStrike" kern="1200" cap="none" spc="0" normalizeH="0" baseline="30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n-US" sz="54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“I am writing to all of you in Rome who are loved by God and are </a:t>
            </a:r>
            <a:r>
              <a:rPr lang="en-US" sz="5400" i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called</a:t>
            </a:r>
            <a:r>
              <a:rPr lang="en-US" sz="54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to be </a:t>
            </a:r>
            <a:r>
              <a:rPr lang="en-US" sz="5400" i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his own holy people</a:t>
            </a:r>
            <a:r>
              <a:rPr lang="en-US" sz="54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. May God our Father and the Lord Jesus Christ give you grace and peace.” </a:t>
            </a:r>
            <a:endParaRPr kumimoji="0" lang="en-US" sz="5400" i="1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1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" panose="020F0502020204030204" pitchFamily="34" charset="0"/>
              </a:rPr>
              <a:t>                                    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" panose="020F0502020204030204" pitchFamily="34" charset="0"/>
              </a:rPr>
              <a:t>              </a:t>
            </a:r>
            <a:r>
              <a:rPr lang="en-US" sz="4000" dirty="0">
                <a:solidFill>
                  <a:prstClr val="whit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Romans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1:</a:t>
            </a:r>
            <a:r>
              <a:rPr lang="en-US" sz="4000" dirty="0">
                <a:solidFill>
                  <a:prstClr val="whit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7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NLT </a:t>
            </a:r>
          </a:p>
        </p:txBody>
      </p:sp>
    </p:spTree>
    <p:extLst>
      <p:ext uri="{BB962C8B-B14F-4D97-AF65-F5344CB8AC3E}">
        <p14:creationId xmlns:p14="http://schemas.microsoft.com/office/powerpoint/2010/main" val="4107503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9C68879-299E-6F18-0EE1-F7B014B4E4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46314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AE4C1C5-A235-D604-44BB-74853DFF38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4DDF82C-9333-AC3F-C972-48480CF9FFAA}"/>
              </a:ext>
            </a:extLst>
          </p:cNvPr>
          <p:cNvSpPr txBox="1"/>
          <p:nvPr/>
        </p:nvSpPr>
        <p:spPr>
          <a:xfrm>
            <a:off x="221382" y="48125"/>
            <a:ext cx="11695316" cy="6458553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71500" algn="l"/>
              </a:tabLst>
              <a:defRPr/>
            </a:pPr>
            <a:endParaRPr kumimoji="0" lang="en-US" sz="20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685800" marR="0" lvl="0" indent="-68580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5400" kern="0" dirty="0">
                <a:solidFill>
                  <a:prstClr val="white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The first purpose of my life is </a:t>
            </a:r>
            <a:r>
              <a:rPr lang="en-US" sz="5400" kern="0" dirty="0">
                <a:solidFill>
                  <a:srgbClr val="FFFF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to be </a:t>
            </a:r>
          </a:p>
          <a:p>
            <a:pPr marR="0" lvl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5400" kern="0" dirty="0">
                <a:solidFill>
                  <a:srgbClr val="FFFF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    loved by God</a:t>
            </a:r>
            <a:r>
              <a:rPr lang="en-US" sz="5400" kern="0" dirty="0">
                <a:solidFill>
                  <a:prstClr val="white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488521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BEA8142-8FC7-8BCD-05E2-465F367C79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98716B1-F15C-C0B4-2C4A-5C0F547700BB}"/>
              </a:ext>
            </a:extLst>
          </p:cNvPr>
          <p:cNvSpPr txBox="1"/>
          <p:nvPr/>
        </p:nvSpPr>
        <p:spPr>
          <a:xfrm>
            <a:off x="221382" y="48125"/>
            <a:ext cx="11695316" cy="6458553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71500" algn="l"/>
              </a:tabLst>
              <a:defRPr/>
            </a:pPr>
            <a:endParaRPr kumimoji="0" lang="en-US" sz="20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685800" marR="0" lvl="0" indent="-68580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The first purpose of my life is </a:t>
            </a: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to be </a:t>
            </a: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    loved by God</a:t>
            </a: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685800" marR="0" lvl="0" indent="-68580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My first calling is </a:t>
            </a: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to enjoy a relationship </a:t>
            </a: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    with God</a:t>
            </a: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779306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A13B5A5-0C75-194B-9358-9447ADE4C7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F81A5D3-F586-4904-30BD-DD151CCAEBE2}"/>
              </a:ext>
            </a:extLst>
          </p:cNvPr>
          <p:cNvSpPr txBox="1"/>
          <p:nvPr/>
        </p:nvSpPr>
        <p:spPr>
          <a:xfrm>
            <a:off x="221382" y="48125"/>
            <a:ext cx="11695316" cy="6458553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71500" algn="l"/>
              </a:tabLst>
              <a:defRPr/>
            </a:pPr>
            <a:endParaRPr kumimoji="0" lang="en-US" sz="20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685800" marR="0" lvl="0" indent="-68580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The first purpose of my life is </a:t>
            </a: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to be </a:t>
            </a: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    loved by God</a:t>
            </a: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685800" marR="0" lvl="0" indent="-68580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My first calling is </a:t>
            </a: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to enjoy a relationship </a:t>
            </a: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    with God</a:t>
            </a: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685800" marR="0" lvl="0" indent="-68580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The relationship is to be </a:t>
            </a: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simply His </a:t>
            </a: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    son or His daughter</a:t>
            </a: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866367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754471C-922F-D877-98E6-63A16B8455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1393999-81F4-AD20-BE7A-916ED610E2D2}"/>
              </a:ext>
            </a:extLst>
          </p:cNvPr>
          <p:cNvSpPr txBox="1"/>
          <p:nvPr/>
        </p:nvSpPr>
        <p:spPr>
          <a:xfrm>
            <a:off x="378542" y="197346"/>
            <a:ext cx="11434916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tham Bold" panose="02000803030000020004" pitchFamily="2" charset="0"/>
              <a:ea typeface="+mn-ea"/>
              <a:cs typeface="+mn-cs"/>
            </a:endParaRP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i="1" baseline="30000" dirty="0">
                <a:solidFill>
                  <a:schemeClr val="bg1"/>
                </a:solidFill>
                <a:latin typeface="Calibri"/>
              </a:rPr>
              <a:t>1</a:t>
            </a:r>
            <a:r>
              <a:rPr kumimoji="0" lang="en-US" sz="5400" i="1" u="none" strike="noStrike" kern="1200" cap="none" spc="0" normalizeH="0" baseline="30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n-US" sz="54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“What an incredible quality of love the Father has shown to us, that we should be named and called and counted the children of God! And so we are!”</a:t>
            </a: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i="1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1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" panose="020F0502020204030204" pitchFamily="34" charset="0"/>
              </a:rPr>
              <a:t>                                    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" panose="020F0502020204030204" pitchFamily="34" charset="0"/>
              </a:rPr>
              <a:t>             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1 John </a:t>
            </a:r>
            <a:r>
              <a:rPr lang="en-US" sz="4000" dirty="0">
                <a:solidFill>
                  <a:prstClr val="whit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:</a:t>
            </a:r>
            <a:r>
              <a:rPr lang="en-US" sz="4000" dirty="0">
                <a:solidFill>
                  <a:prstClr val="whit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AMP </a:t>
            </a:r>
          </a:p>
        </p:txBody>
      </p:sp>
    </p:spTree>
    <p:extLst>
      <p:ext uri="{BB962C8B-B14F-4D97-AF65-F5344CB8AC3E}">
        <p14:creationId xmlns:p14="http://schemas.microsoft.com/office/powerpoint/2010/main" val="1906725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BF2A46A-A900-E047-8744-069C5C700D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00676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0EAD8E5-5440-FAA3-85E9-C92E68F6D3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9631366-7F07-E680-2D60-FC65A9ADD2E3}"/>
              </a:ext>
            </a:extLst>
          </p:cNvPr>
          <p:cNvSpPr txBox="1"/>
          <p:nvPr/>
        </p:nvSpPr>
        <p:spPr>
          <a:xfrm>
            <a:off x="378542" y="197346"/>
            <a:ext cx="11434916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tham Bold" panose="02000803030000020004" pitchFamily="2" charset="0"/>
              <a:ea typeface="+mn-ea"/>
              <a:cs typeface="+mn-cs"/>
            </a:endParaRP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i="1" baseline="30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 “</a:t>
            </a:r>
            <a:r>
              <a:rPr lang="en-US" sz="54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Then Christ will make his home in your hearts as you trust in him. </a:t>
            </a:r>
            <a:r>
              <a:rPr lang="en-US" sz="5400" i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Your roots will grow down into God’s love and keep you strong</a:t>
            </a:r>
            <a:r>
              <a:rPr lang="en-US" sz="54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. 18. And may you have the </a:t>
            </a:r>
            <a:r>
              <a:rPr lang="en-US" sz="5400" i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power to understand</a:t>
            </a:r>
            <a:r>
              <a:rPr lang="en-US" sz="54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, as all God’s people should, how </a:t>
            </a:r>
            <a:r>
              <a:rPr lang="en-US" sz="5400" i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wide</a:t>
            </a:r>
            <a:r>
              <a:rPr lang="en-US" sz="54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, how</a:t>
            </a:r>
            <a:r>
              <a:rPr lang="en-US" sz="5400" i="1" dirty="0">
                <a:solidFill>
                  <a:schemeClr val="bg1"/>
                </a:solidFill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en-US" sz="5400" i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long</a:t>
            </a:r>
            <a:r>
              <a:rPr lang="en-US" sz="54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, </a:t>
            </a:r>
            <a:endParaRPr kumimoji="0" lang="en-US" sz="5400" i="1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" panose="020F0502020204030204" pitchFamily="34" charset="0"/>
              </a:rPr>
              <a:t>                                    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" panose="020F0502020204030204" pitchFamily="34" charset="0"/>
              </a:rPr>
              <a:t>              </a:t>
            </a:r>
            <a:r>
              <a:rPr lang="en-US" sz="4000" dirty="0">
                <a:solidFill>
                  <a:prstClr val="whit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Ephesians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3:17-19 </a:t>
            </a:r>
            <a:r>
              <a:rPr lang="en-US" sz="4000" dirty="0">
                <a:solidFill>
                  <a:prstClr val="whit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NLT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60063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8D7A89A-46CC-FFB7-4881-AC47C9289B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4584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52EBBA2-5379-F8CA-09BE-3DABF2C19A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1DD5240-CC07-7E01-82BB-E3322CEA6E9A}"/>
              </a:ext>
            </a:extLst>
          </p:cNvPr>
          <p:cNvSpPr txBox="1"/>
          <p:nvPr/>
        </p:nvSpPr>
        <p:spPr>
          <a:xfrm>
            <a:off x="378542" y="197346"/>
            <a:ext cx="11434916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tham Bold" panose="02000803030000020004" pitchFamily="2" charset="0"/>
              <a:ea typeface="+mn-ea"/>
              <a:cs typeface="+mn-cs"/>
            </a:endParaRP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1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Aptos" panose="020B0004020202020204" pitchFamily="34" charset="0"/>
                <a:cs typeface="+mn-cs"/>
              </a:rPr>
              <a:t> </a:t>
            </a:r>
            <a:r>
              <a:rPr kumimoji="0" lang="en-US" sz="5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Aptos" panose="020B0004020202020204" pitchFamily="34" charset="0"/>
                <a:cs typeface="+mn-cs"/>
              </a:rPr>
              <a:t>how </a:t>
            </a:r>
            <a:r>
              <a:rPr kumimoji="0" lang="en-US" sz="5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Aptos" panose="020B0004020202020204" pitchFamily="34" charset="0"/>
                <a:cs typeface="+mn-cs"/>
              </a:rPr>
              <a:t>high</a:t>
            </a:r>
            <a:r>
              <a:rPr kumimoji="0" lang="en-US" sz="5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Aptos" panose="020B0004020202020204" pitchFamily="34" charset="0"/>
                <a:cs typeface="+mn-cs"/>
              </a:rPr>
              <a:t>, and how </a:t>
            </a:r>
            <a:r>
              <a:rPr kumimoji="0" lang="en-US" sz="5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Aptos" panose="020B0004020202020204" pitchFamily="34" charset="0"/>
                <a:cs typeface="+mn-cs"/>
              </a:rPr>
              <a:t>deep </a:t>
            </a:r>
            <a:r>
              <a:rPr kumimoji="0" lang="en-US" sz="5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Aptos" panose="020B0004020202020204" pitchFamily="34" charset="0"/>
                <a:cs typeface="+mn-cs"/>
              </a:rPr>
              <a:t>his </a:t>
            </a:r>
            <a:r>
              <a:rPr kumimoji="0" lang="en-US" sz="5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Aptos" panose="020B0004020202020204" pitchFamily="34" charset="0"/>
                <a:cs typeface="+mn-cs"/>
              </a:rPr>
              <a:t>love</a:t>
            </a:r>
            <a:r>
              <a:rPr kumimoji="0" lang="en-US" sz="5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Aptos" panose="020B0004020202020204" pitchFamily="34" charset="0"/>
                <a:cs typeface="+mn-cs"/>
              </a:rPr>
              <a:t> is. 19.</a:t>
            </a:r>
            <a:r>
              <a:rPr kumimoji="0" lang="en-US" sz="5400" b="0" i="1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Aptos" panose="020B0004020202020204" pitchFamily="34" charset="0"/>
                <a:cs typeface="+mn-cs"/>
              </a:rPr>
              <a:t> </a:t>
            </a:r>
            <a:r>
              <a:rPr kumimoji="0" lang="en-US" sz="5400" b="0" i="1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Aptos" panose="020B0004020202020204" pitchFamily="34" charset="0"/>
                <a:cs typeface="+mn-cs"/>
              </a:rPr>
              <a:t>May you experience the love of </a:t>
            </a:r>
            <a:r>
              <a:rPr kumimoji="0" lang="en-US" sz="5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Aptos" panose="020B0004020202020204" pitchFamily="34" charset="0"/>
                <a:cs typeface="+mn-cs"/>
              </a:rPr>
              <a:t>Christ</a:t>
            </a:r>
            <a:r>
              <a:rPr kumimoji="0" lang="en-US" sz="5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Aptos" panose="020B0004020202020204" pitchFamily="34" charset="0"/>
                <a:cs typeface="+mn-cs"/>
              </a:rPr>
              <a:t>, though it is too great to understand fully. Then you will be made complete with all the fullness of life and power that comes from God.” </a:t>
            </a:r>
            <a:endParaRPr kumimoji="0" lang="en-US" sz="5400" b="0" i="1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" panose="020F0502020204030204" pitchFamily="34" charset="0"/>
              </a:rPr>
              <a:t>                                    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" panose="020F0502020204030204" pitchFamily="34" charset="0"/>
              </a:rPr>
              <a:t>             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Ephesians 3:17-19 NLT </a:t>
            </a:r>
          </a:p>
        </p:txBody>
      </p:sp>
    </p:spTree>
    <p:extLst>
      <p:ext uri="{BB962C8B-B14F-4D97-AF65-F5344CB8AC3E}">
        <p14:creationId xmlns:p14="http://schemas.microsoft.com/office/powerpoint/2010/main" val="9629745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05B805-68A2-3D2C-2102-805A74E6DE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63071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4F8650F-DEA8-369A-E15A-5C5077B637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6DB6FA4-4518-80FB-587A-FBFA0F4A348F}"/>
              </a:ext>
            </a:extLst>
          </p:cNvPr>
          <p:cNvSpPr txBox="1"/>
          <p:nvPr/>
        </p:nvSpPr>
        <p:spPr>
          <a:xfrm>
            <a:off x="221382" y="48125"/>
            <a:ext cx="11695316" cy="6458553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71500" algn="l"/>
              </a:tabLst>
              <a:defRPr/>
            </a:pPr>
            <a:endParaRPr kumimoji="0" lang="en-US" sz="20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What happens if I stay aware of God’s </a:t>
            </a: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constant love for me…</a:t>
            </a:r>
          </a:p>
        </p:txBody>
      </p:sp>
    </p:spTree>
    <p:extLst>
      <p:ext uri="{BB962C8B-B14F-4D97-AF65-F5344CB8AC3E}">
        <p14:creationId xmlns:p14="http://schemas.microsoft.com/office/powerpoint/2010/main" val="3541231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1C75EF7-C4E5-69CF-E1E0-F4BA590FAD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464FD84-DD11-79D0-7B31-7B75C162CCFB}"/>
              </a:ext>
            </a:extLst>
          </p:cNvPr>
          <p:cNvSpPr txBox="1"/>
          <p:nvPr/>
        </p:nvSpPr>
        <p:spPr>
          <a:xfrm>
            <a:off x="221382" y="48125"/>
            <a:ext cx="11695316" cy="6458553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71500" algn="l"/>
              </a:tabLst>
              <a:defRPr/>
            </a:pPr>
            <a:endParaRPr kumimoji="0" lang="en-US" sz="20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What happens if I stay aware of God’s </a:t>
            </a: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constant love for me…</a:t>
            </a: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371578" marR="0" lvl="1" indent="-91440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 feel 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accepted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rather than 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ashamed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054858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878222F-C8CD-7037-653F-ED2D5EBCE6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60FDF8B-413D-E0B8-11EF-2B7E24AEF80E}"/>
              </a:ext>
            </a:extLst>
          </p:cNvPr>
          <p:cNvSpPr txBox="1"/>
          <p:nvPr/>
        </p:nvSpPr>
        <p:spPr>
          <a:xfrm>
            <a:off x="378542" y="197346"/>
            <a:ext cx="11434916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tham Bold" panose="02000803030000020004" pitchFamily="2" charset="0"/>
              <a:ea typeface="+mn-ea"/>
              <a:cs typeface="+mn-cs"/>
            </a:endParaRP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i="1" u="none" strike="noStrike" kern="1200" cap="none" spc="0" normalizeH="0" baseline="30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 </a:t>
            </a:r>
            <a:r>
              <a:rPr lang="en-US" sz="54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“By faith we have been made acceptable to God. And now, because of our Lord Jesus Christ, we live at peace with God.” </a:t>
            </a:r>
            <a:endParaRPr kumimoji="0" lang="en-US" sz="540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Aptos" panose="020B0004020202020204" pitchFamily="34" charset="0"/>
              <a:cs typeface="+mn-cs"/>
            </a:endParaRP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1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1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" panose="020F0502020204030204" pitchFamily="34" charset="0"/>
              </a:rPr>
              <a:t>                                    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" panose="020F0502020204030204" pitchFamily="34" charset="0"/>
              </a:rPr>
              <a:t>              </a:t>
            </a:r>
            <a:r>
              <a:rPr lang="en-US" sz="4000" dirty="0">
                <a:solidFill>
                  <a:prstClr val="whit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Romans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</a:t>
            </a:r>
            <a:r>
              <a:rPr lang="en-US" sz="4000" dirty="0">
                <a:solidFill>
                  <a:prstClr val="whit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5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:1 </a:t>
            </a:r>
            <a:r>
              <a:rPr lang="en-US" sz="4000" dirty="0">
                <a:solidFill>
                  <a:prstClr val="whit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CEV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295277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55638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DBD9AA3-C785-D46F-56AB-9DB6C21765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49E560D-5A1D-53AC-9E75-1F43CA0C7E28}"/>
              </a:ext>
            </a:extLst>
          </p:cNvPr>
          <p:cNvSpPr txBox="1"/>
          <p:nvPr/>
        </p:nvSpPr>
        <p:spPr>
          <a:xfrm>
            <a:off x="378542" y="197346"/>
            <a:ext cx="11434916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tham Bold" panose="02000803030000020004" pitchFamily="2" charset="0"/>
              <a:ea typeface="+mn-ea"/>
              <a:cs typeface="+mn-cs"/>
            </a:endParaRP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“If God says his chosen ones are acceptable to him, can anyone bring charges against them? Or can anyone condemn them? No indeed!”</a:t>
            </a: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i="1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1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" panose="020F0502020204030204" pitchFamily="34" charset="0"/>
              </a:rPr>
              <a:t>                                    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" panose="020F0502020204030204" pitchFamily="34" charset="0"/>
              </a:rPr>
              <a:t>             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Romans </a:t>
            </a:r>
            <a:r>
              <a:rPr lang="en-US" sz="4000" dirty="0">
                <a:solidFill>
                  <a:prstClr val="whit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8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:</a:t>
            </a:r>
            <a:r>
              <a:rPr lang="en-US" sz="4000" dirty="0">
                <a:solidFill>
                  <a:prstClr val="whit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33-34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CEV </a:t>
            </a:r>
          </a:p>
        </p:txBody>
      </p:sp>
    </p:spTree>
    <p:extLst>
      <p:ext uri="{BB962C8B-B14F-4D97-AF65-F5344CB8AC3E}">
        <p14:creationId xmlns:p14="http://schemas.microsoft.com/office/powerpoint/2010/main" val="30731594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35761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4F0D555-7719-6CD1-98BF-47BC35D835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10E1CEB-650C-473C-850E-C5CC67249AC0}"/>
              </a:ext>
            </a:extLst>
          </p:cNvPr>
          <p:cNvSpPr txBox="1"/>
          <p:nvPr/>
        </p:nvSpPr>
        <p:spPr>
          <a:xfrm>
            <a:off x="221382" y="48125"/>
            <a:ext cx="11695316" cy="6458553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71500" algn="l"/>
              </a:tabLst>
              <a:defRPr/>
            </a:pPr>
            <a:endParaRPr kumimoji="0" lang="en-US" sz="20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What happens if I stay aware of God’s </a:t>
            </a: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constant love for me…</a:t>
            </a: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371578" marR="0" lvl="1" indent="-91440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 feel 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accepted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rather than 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ashamed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968159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C3D55C8-FAC0-A72C-3EF0-C8AE5CEAFD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2B1FD08-EF2D-F5DF-081E-E548D9927290}"/>
              </a:ext>
            </a:extLst>
          </p:cNvPr>
          <p:cNvSpPr txBox="1"/>
          <p:nvPr/>
        </p:nvSpPr>
        <p:spPr>
          <a:xfrm>
            <a:off x="221382" y="48125"/>
            <a:ext cx="11695316" cy="6458553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71500" algn="l"/>
              </a:tabLst>
              <a:defRPr/>
            </a:pPr>
            <a:endParaRPr kumimoji="0" lang="en-US" sz="20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What happens if I stay aware of God’s </a:t>
            </a: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constant love for me…</a:t>
            </a: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371578" marR="0" lvl="1" indent="-91440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 feel 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accepted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rather than 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ashamed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 marL="457178" marR="0" lvl="1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371578" marR="0" lvl="1" indent="-91440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 am 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bold in bringing needs 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to God.</a:t>
            </a:r>
          </a:p>
        </p:txBody>
      </p:sp>
    </p:spTree>
    <p:extLst>
      <p:ext uri="{BB962C8B-B14F-4D97-AF65-F5344CB8AC3E}">
        <p14:creationId xmlns:p14="http://schemas.microsoft.com/office/powerpoint/2010/main" val="2390216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60979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E0F0EA0-D354-9545-F4F9-1D165EA4E6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0145F20-3438-2622-95DA-0A746899CFA3}"/>
              </a:ext>
            </a:extLst>
          </p:cNvPr>
          <p:cNvSpPr txBox="1"/>
          <p:nvPr/>
        </p:nvSpPr>
        <p:spPr>
          <a:xfrm>
            <a:off x="378542" y="197346"/>
            <a:ext cx="11434916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tham Bold" panose="02000803030000020004" pitchFamily="2" charset="0"/>
              <a:ea typeface="+mn-ea"/>
              <a:cs typeface="+mn-cs"/>
            </a:endParaRP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“All who are led by the Spirit of God are </a:t>
            </a:r>
            <a:r>
              <a:rPr lang="en-US" sz="5400" i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children of God</a:t>
            </a:r>
            <a:r>
              <a:rPr lang="en-US" sz="54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! So, you </a:t>
            </a:r>
            <a:r>
              <a:rPr lang="en-US" sz="5400" i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should not be like cowering, fearful slaves</a:t>
            </a:r>
            <a:r>
              <a:rPr lang="en-US" sz="54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. You should behave instead </a:t>
            </a:r>
            <a:r>
              <a:rPr lang="en-US" sz="5400" i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like God’s very own children</a:t>
            </a:r>
            <a:r>
              <a:rPr lang="en-US" sz="54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, </a:t>
            </a:r>
            <a:r>
              <a:rPr lang="en-US" sz="5400" i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adopted</a:t>
            </a:r>
            <a:r>
              <a:rPr lang="en-US" sz="54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into his family – calling him ‘Father, dear Father.’ … </a:t>
            </a:r>
            <a:endParaRPr kumimoji="0" lang="en-US" sz="5400" i="1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" panose="020F0502020204030204" pitchFamily="34" charset="0"/>
              </a:rPr>
              <a:t>                                    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" panose="020F0502020204030204" pitchFamily="34" charset="0"/>
              </a:rPr>
              <a:t>             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Romans 8:</a:t>
            </a:r>
            <a:r>
              <a:rPr lang="en-US" sz="4000" dirty="0">
                <a:solidFill>
                  <a:prstClr val="whit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14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-15,17 </a:t>
            </a:r>
            <a:r>
              <a:rPr lang="en-US" sz="4000" dirty="0">
                <a:solidFill>
                  <a:prstClr val="whit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NLT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233973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2CB616E-D578-BAD0-107A-B556383E98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EA46AA2-E9CB-E5F1-7F0E-1C62DF53DAD9}"/>
              </a:ext>
            </a:extLst>
          </p:cNvPr>
          <p:cNvSpPr txBox="1"/>
          <p:nvPr/>
        </p:nvSpPr>
        <p:spPr>
          <a:xfrm>
            <a:off x="378542" y="197346"/>
            <a:ext cx="11434916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tham Bold" panose="02000803030000020004" pitchFamily="2" charset="0"/>
              <a:ea typeface="+mn-ea"/>
              <a:cs typeface="+mn-cs"/>
            </a:endParaRP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Aptos" panose="020B0004020202020204" pitchFamily="34" charset="0"/>
                <a:cs typeface="+mn-cs"/>
              </a:rPr>
              <a:t>And since we are his children, we will share his treasures – for everything God gives to his Son, Christ, is ours, too.”</a:t>
            </a: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5400" i="1" dirty="0">
              <a:solidFill>
                <a:prstClr val="white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1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1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" panose="020F0502020204030204" pitchFamily="34" charset="0"/>
              </a:rPr>
              <a:t>                                    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" panose="020F0502020204030204" pitchFamily="34" charset="0"/>
              </a:rPr>
              <a:t>             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Romans 8:14-15,17 NLT </a:t>
            </a:r>
          </a:p>
        </p:txBody>
      </p:sp>
    </p:spTree>
    <p:extLst>
      <p:ext uri="{BB962C8B-B14F-4D97-AF65-F5344CB8AC3E}">
        <p14:creationId xmlns:p14="http://schemas.microsoft.com/office/powerpoint/2010/main" val="23600950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60769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13133DC-5B5E-D3DC-0E0F-75412F9942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BCB7E2A-8202-2B0A-770C-0A1F56EF689F}"/>
              </a:ext>
            </a:extLst>
          </p:cNvPr>
          <p:cNvSpPr txBox="1"/>
          <p:nvPr/>
        </p:nvSpPr>
        <p:spPr>
          <a:xfrm>
            <a:off x="378542" y="197346"/>
            <a:ext cx="11434916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tham Bold" panose="02000803030000020004" pitchFamily="2" charset="0"/>
              <a:ea typeface="+mn-ea"/>
              <a:cs typeface="+mn-cs"/>
            </a:endParaRP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i="1" u="none" strike="noStrike" kern="1200" cap="none" spc="0" normalizeH="0" baseline="30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16 </a:t>
            </a:r>
            <a:r>
              <a:rPr lang="en-US" sz="54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“Let us then approach the throne of grace with confidence, so that we may receive mercy and find grace to help us in our time of need.” </a:t>
            </a:r>
            <a:r>
              <a:rPr kumimoji="0" lang="en-US" sz="540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Aptos" panose="020B0004020202020204" pitchFamily="34" charset="0"/>
                <a:cs typeface="+mn-cs"/>
              </a:rPr>
              <a:t> </a:t>
            </a: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1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1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" panose="020F0502020204030204" pitchFamily="34" charset="0"/>
              </a:rPr>
              <a:t>                                    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" panose="020F0502020204030204" pitchFamily="34" charset="0"/>
              </a:rPr>
              <a:t>              </a:t>
            </a:r>
            <a:r>
              <a:rPr lang="en-US" sz="4000" dirty="0">
                <a:solidFill>
                  <a:prstClr val="whit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Hebrews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</a:t>
            </a:r>
            <a:r>
              <a:rPr lang="en-US" sz="4000" dirty="0">
                <a:solidFill>
                  <a:prstClr val="whit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4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:16 </a:t>
            </a:r>
            <a:r>
              <a:rPr lang="en-US" sz="4000" dirty="0">
                <a:solidFill>
                  <a:prstClr val="whit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NIV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52391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9B134EB-420B-E2A0-379F-C7F9F73B7E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90130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23D32D7-19D5-A73F-07A0-A5A581FFAE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3B03481-276F-AD47-0482-480F47377071}"/>
              </a:ext>
            </a:extLst>
          </p:cNvPr>
          <p:cNvSpPr txBox="1"/>
          <p:nvPr/>
        </p:nvSpPr>
        <p:spPr>
          <a:xfrm>
            <a:off x="221382" y="48125"/>
            <a:ext cx="11695316" cy="6458553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71500" algn="l"/>
              </a:tabLst>
              <a:defRPr/>
            </a:pPr>
            <a:endParaRPr kumimoji="0" lang="en-US" sz="20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What happens if I stay aware of God’s </a:t>
            </a: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constant love for me…</a:t>
            </a: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371578" marR="0" lvl="1" indent="-91440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 feel 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accepted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rather than 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ashamed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207693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8FAEFA9-2C49-5923-CE7E-A3EBE9D162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6EAC370-C1A4-18A7-F523-FE06E0A9DA17}"/>
              </a:ext>
            </a:extLst>
          </p:cNvPr>
          <p:cNvSpPr txBox="1"/>
          <p:nvPr/>
        </p:nvSpPr>
        <p:spPr>
          <a:xfrm>
            <a:off x="221382" y="48125"/>
            <a:ext cx="11695316" cy="6458553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71500" algn="l"/>
              </a:tabLst>
              <a:defRPr/>
            </a:pPr>
            <a:endParaRPr kumimoji="0" lang="en-US" sz="20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What happens if I stay aware of God’s </a:t>
            </a: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constant love for me…</a:t>
            </a: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371578" marR="0" lvl="1" indent="-91440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 feel 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accepted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rather than 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ashamed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 marL="457178" marR="0" lvl="1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371578" marR="0" lvl="1" indent="-91440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 am 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bold in bringing needs 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to God.</a:t>
            </a:r>
          </a:p>
        </p:txBody>
      </p:sp>
    </p:spTree>
    <p:extLst>
      <p:ext uri="{BB962C8B-B14F-4D97-AF65-F5344CB8AC3E}">
        <p14:creationId xmlns:p14="http://schemas.microsoft.com/office/powerpoint/2010/main" val="11851343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FA482E2-B9F2-FAF4-CF49-CE069392F6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A3C00DA-D3B4-AA7E-DECD-E55776FDBFE5}"/>
              </a:ext>
            </a:extLst>
          </p:cNvPr>
          <p:cNvSpPr txBox="1"/>
          <p:nvPr/>
        </p:nvSpPr>
        <p:spPr>
          <a:xfrm>
            <a:off x="221382" y="48125"/>
            <a:ext cx="11695316" cy="6458553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71500" algn="l"/>
              </a:tabLst>
              <a:defRPr/>
            </a:pPr>
            <a:endParaRPr kumimoji="0" lang="en-US" sz="20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What happens if I stay aware of God’s </a:t>
            </a: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constant love for me…</a:t>
            </a: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371578" marR="0" lvl="1" indent="-91440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 feel 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accepted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rather than 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ashamed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 marL="457178" marR="0" lvl="1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371578" marR="0" lvl="1" indent="-91440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 am 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bold in bringing needs 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to God.</a:t>
            </a:r>
          </a:p>
          <a:p>
            <a:pPr marL="457178" marR="0" lvl="1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371578" marR="0" lvl="1" indent="-91440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 have 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peace in pain 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 don’t understand.</a:t>
            </a:r>
          </a:p>
        </p:txBody>
      </p:sp>
    </p:spTree>
    <p:extLst>
      <p:ext uri="{BB962C8B-B14F-4D97-AF65-F5344CB8AC3E}">
        <p14:creationId xmlns:p14="http://schemas.microsoft.com/office/powerpoint/2010/main" val="4821936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366416E-07DB-0FB0-5332-480C8537A7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FC239C8-66FC-1A3F-D712-6E42A584E606}"/>
              </a:ext>
            </a:extLst>
          </p:cNvPr>
          <p:cNvSpPr txBox="1"/>
          <p:nvPr/>
        </p:nvSpPr>
        <p:spPr>
          <a:xfrm>
            <a:off x="378542" y="197346"/>
            <a:ext cx="11434916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tham Bold" panose="02000803030000020004" pitchFamily="2" charset="0"/>
              <a:ea typeface="+mn-ea"/>
              <a:cs typeface="+mn-cs"/>
            </a:endParaRP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i="1" baseline="30000" dirty="0">
                <a:solidFill>
                  <a:schemeClr val="bg1"/>
                </a:solidFill>
                <a:latin typeface="Calibri"/>
              </a:rPr>
              <a:t>8</a:t>
            </a:r>
            <a:r>
              <a:rPr kumimoji="0" lang="en-US" sz="5400" i="1" u="none" strike="noStrike" kern="1200" cap="none" spc="0" normalizeH="0" baseline="30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n-US" sz="54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“And we know that for those who love God </a:t>
            </a:r>
            <a:r>
              <a:rPr lang="en-US" sz="5400" i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all things work </a:t>
            </a:r>
            <a:r>
              <a:rPr lang="en-US" sz="54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together for good, for those who are called according to his purpose.” </a:t>
            </a:r>
            <a:endParaRPr kumimoji="0" lang="en-US" sz="540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Aptos" panose="020B0004020202020204" pitchFamily="34" charset="0"/>
              <a:cs typeface="+mn-cs"/>
            </a:endParaRP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1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1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" panose="020F0502020204030204" pitchFamily="34" charset="0"/>
              </a:rPr>
              <a:t>                                    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" panose="020F0502020204030204" pitchFamily="34" charset="0"/>
              </a:rPr>
              <a:t>             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Romans </a:t>
            </a:r>
            <a:r>
              <a:rPr lang="en-US" sz="4000" dirty="0">
                <a:solidFill>
                  <a:prstClr val="whit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8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:</a:t>
            </a:r>
            <a:r>
              <a:rPr lang="en-US" sz="4000" dirty="0">
                <a:solidFill>
                  <a:prstClr val="whit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28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</a:t>
            </a:r>
            <a:r>
              <a:rPr lang="en-US" sz="4000" dirty="0">
                <a:solidFill>
                  <a:prstClr val="whit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ESV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95179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1968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ECDEF92-B1A2-0DC6-255E-FAB95E4982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57AD646-6A54-D362-3792-92C282477243}"/>
              </a:ext>
            </a:extLst>
          </p:cNvPr>
          <p:cNvSpPr txBox="1"/>
          <p:nvPr/>
        </p:nvSpPr>
        <p:spPr>
          <a:xfrm>
            <a:off x="378542" y="197346"/>
            <a:ext cx="11434916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tham Bold" panose="02000803030000020004" pitchFamily="2" charset="0"/>
              <a:ea typeface="+mn-ea"/>
              <a:cs typeface="+mn-cs"/>
            </a:endParaRP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“Long ago, even before he made the world, </a:t>
            </a:r>
            <a:r>
              <a:rPr lang="en-US" sz="5400" i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God loved us and chose us in Christ</a:t>
            </a:r>
            <a:r>
              <a:rPr lang="en-US" sz="54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to be holy and </a:t>
            </a:r>
            <a:r>
              <a:rPr lang="en-US" sz="5400" i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without fault </a:t>
            </a:r>
            <a:r>
              <a:rPr lang="en-US" sz="54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in his eyes. His unchanging plan has always been to </a:t>
            </a:r>
            <a:r>
              <a:rPr lang="en-US" sz="5400" i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adopt us into his own family </a:t>
            </a:r>
            <a:r>
              <a:rPr lang="en-US" sz="54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by bringing us to himself through Jesus </a:t>
            </a:r>
            <a:r>
              <a:rPr lang="en-US" sz="5400" i="1" kern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" panose="020F0502020204030204" pitchFamily="34" charset="0"/>
              </a:rPr>
              <a:t>                                    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" panose="020F0502020204030204" pitchFamily="34" charset="0"/>
              </a:rPr>
              <a:t>              </a:t>
            </a:r>
            <a:r>
              <a:rPr lang="en-US" sz="4000" dirty="0">
                <a:solidFill>
                  <a:prstClr val="whit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Ephesians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</a:t>
            </a:r>
            <a:r>
              <a:rPr lang="en-US" sz="4000" dirty="0">
                <a:solidFill>
                  <a:prstClr val="whit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:4-5 NLT </a:t>
            </a:r>
          </a:p>
        </p:txBody>
      </p:sp>
    </p:spTree>
    <p:extLst>
      <p:ext uri="{BB962C8B-B14F-4D97-AF65-F5344CB8AC3E}">
        <p14:creationId xmlns:p14="http://schemas.microsoft.com/office/powerpoint/2010/main" val="28208853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E84EE9F-0572-7476-CAB1-D627F5AF45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761B9BC-6FD6-0527-D0C9-0F7330C87B8C}"/>
              </a:ext>
            </a:extLst>
          </p:cNvPr>
          <p:cNvSpPr txBox="1"/>
          <p:nvPr/>
        </p:nvSpPr>
        <p:spPr>
          <a:xfrm>
            <a:off x="221382" y="48125"/>
            <a:ext cx="11695316" cy="6458553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71500" algn="l"/>
              </a:tabLst>
              <a:defRPr/>
            </a:pPr>
            <a:endParaRPr kumimoji="0" lang="en-US" sz="20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7200" i="1" kern="0" dirty="0">
              <a:solidFill>
                <a:prstClr val="white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5400" i="1" kern="0" dirty="0">
              <a:solidFill>
                <a:prstClr val="white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i="1" kern="0" dirty="0">
                <a:solidFill>
                  <a:prstClr val="white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Christians have the exact same problems </a:t>
            </a:r>
          </a:p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i="1" kern="0" dirty="0">
                <a:solidFill>
                  <a:prstClr val="white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the non-Christians do.</a:t>
            </a:r>
            <a:endParaRPr kumimoji="0" lang="en-US" sz="5400" b="0" i="1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4304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83588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3E3B7CC-ECF4-1479-C5F7-134BCF4A50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46C7386-AA70-FAE3-284C-51CE8022D0D5}"/>
              </a:ext>
            </a:extLst>
          </p:cNvPr>
          <p:cNvSpPr txBox="1"/>
          <p:nvPr/>
        </p:nvSpPr>
        <p:spPr>
          <a:xfrm>
            <a:off x="221382" y="48125"/>
            <a:ext cx="11695316" cy="6458553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71500" algn="l"/>
              </a:tabLst>
              <a:defRPr/>
            </a:pPr>
            <a:endParaRPr kumimoji="0" lang="en-US" sz="20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What happens if I stay aware of God’s </a:t>
            </a: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constant love for me…</a:t>
            </a: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371578" marR="0" lvl="1" indent="-91440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 feel 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accepted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rather than 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ashamed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717118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3F9F2D2-4B88-C335-9C0D-3195826A59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2457D52-EA26-3791-0A25-6F287C83056F}"/>
              </a:ext>
            </a:extLst>
          </p:cNvPr>
          <p:cNvSpPr txBox="1"/>
          <p:nvPr/>
        </p:nvSpPr>
        <p:spPr>
          <a:xfrm>
            <a:off x="221382" y="48125"/>
            <a:ext cx="11695316" cy="6458553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71500" algn="l"/>
              </a:tabLst>
              <a:defRPr/>
            </a:pPr>
            <a:endParaRPr kumimoji="0" lang="en-US" sz="20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What happens if I stay aware of God’s </a:t>
            </a: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constant love for me…</a:t>
            </a: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371578" marR="0" lvl="1" indent="-91440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 feel 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accepted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rather than 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ashamed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 marL="457178" marR="0" lvl="1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371578" marR="0" lvl="1" indent="-91440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 am 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bold in bringing needs 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to God.</a:t>
            </a:r>
          </a:p>
        </p:txBody>
      </p:sp>
    </p:spTree>
    <p:extLst>
      <p:ext uri="{BB962C8B-B14F-4D97-AF65-F5344CB8AC3E}">
        <p14:creationId xmlns:p14="http://schemas.microsoft.com/office/powerpoint/2010/main" val="187643381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E9E126E-1A2E-7AE2-58B3-85B993BD7A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6718871-177A-7480-0B0B-CBE6B2E63D11}"/>
              </a:ext>
            </a:extLst>
          </p:cNvPr>
          <p:cNvSpPr txBox="1"/>
          <p:nvPr/>
        </p:nvSpPr>
        <p:spPr>
          <a:xfrm>
            <a:off x="221382" y="48125"/>
            <a:ext cx="11695316" cy="6458553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71500" algn="l"/>
              </a:tabLst>
              <a:defRPr/>
            </a:pPr>
            <a:endParaRPr kumimoji="0" lang="en-US" sz="20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What happens if I stay aware of God’s </a:t>
            </a: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constant love for me…</a:t>
            </a: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371578" marR="0" lvl="1" indent="-91440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 feel 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accepted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rather than 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ashamed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 marL="457178" marR="0" lvl="1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371578" marR="0" lvl="1" indent="-91440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 am 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bold in bringing needs 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to God.</a:t>
            </a:r>
          </a:p>
          <a:p>
            <a:pPr marL="457178" marR="0" lvl="1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371578" marR="0" lvl="1" indent="-91440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 have 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peace in pain 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 don’t understand.</a:t>
            </a:r>
          </a:p>
        </p:txBody>
      </p:sp>
    </p:spTree>
    <p:extLst>
      <p:ext uri="{BB962C8B-B14F-4D97-AF65-F5344CB8AC3E}">
        <p14:creationId xmlns:p14="http://schemas.microsoft.com/office/powerpoint/2010/main" val="419720805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B46C644-8912-A598-FEA9-97562E9BE2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03E5D41-CA69-1972-6125-2413E755395C}"/>
              </a:ext>
            </a:extLst>
          </p:cNvPr>
          <p:cNvSpPr txBox="1"/>
          <p:nvPr/>
        </p:nvSpPr>
        <p:spPr>
          <a:xfrm>
            <a:off x="221382" y="48125"/>
            <a:ext cx="11695316" cy="6458553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71500" algn="l"/>
              </a:tabLst>
              <a:defRPr/>
            </a:pPr>
            <a:endParaRPr kumimoji="0" lang="en-US" sz="20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What happens if I stay aware of God’s </a:t>
            </a: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constant love for me…</a:t>
            </a: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371578" marR="0" lvl="1" indent="-91440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 feel 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accepted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rather than 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ashamed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 marL="457178" marR="0" lvl="1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371578" marR="0" lvl="1" indent="-91440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 am 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bold in bringing needs 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to God.</a:t>
            </a:r>
          </a:p>
          <a:p>
            <a:pPr marL="457178" marR="0" lvl="1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371578" marR="0" lvl="1" indent="-91440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 have 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peace in pain 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 don’t understand.</a:t>
            </a:r>
          </a:p>
          <a:p>
            <a:pPr marL="457178" marR="0" lvl="1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371578" marR="0" lvl="1" indent="-91440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 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gain the courage 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to take risks.</a:t>
            </a:r>
          </a:p>
        </p:txBody>
      </p:sp>
    </p:spTree>
    <p:extLst>
      <p:ext uri="{BB962C8B-B14F-4D97-AF65-F5344CB8AC3E}">
        <p14:creationId xmlns:p14="http://schemas.microsoft.com/office/powerpoint/2010/main" val="307968307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695EA1F-42CF-3E3D-CF7D-1BEC3F93DB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653CD6F-60BC-0A79-62EE-517130CB2593}"/>
              </a:ext>
            </a:extLst>
          </p:cNvPr>
          <p:cNvSpPr txBox="1"/>
          <p:nvPr/>
        </p:nvSpPr>
        <p:spPr>
          <a:xfrm>
            <a:off x="378542" y="197346"/>
            <a:ext cx="11434916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tham Bold" panose="02000803030000020004" pitchFamily="2" charset="0"/>
              <a:ea typeface="+mn-ea"/>
              <a:cs typeface="+mn-cs"/>
            </a:endParaRP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i="1" u="none" strike="noStrike" kern="1200" cap="none" spc="0" normalizeH="0" baseline="30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18 </a:t>
            </a:r>
            <a:r>
              <a:rPr lang="en-US" sz="54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“There is no fear in love. But perfect love drives out fear, because fear has to do with punishment.” </a:t>
            </a: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Aptos" panose="020B0004020202020204" pitchFamily="34" charset="0"/>
              <a:cs typeface="+mn-cs"/>
            </a:endParaRP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1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1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" panose="020F0502020204030204" pitchFamily="34" charset="0"/>
              </a:rPr>
              <a:t>                                    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" panose="020F0502020204030204" pitchFamily="34" charset="0"/>
              </a:rPr>
              <a:t>             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1 John </a:t>
            </a:r>
            <a:r>
              <a:rPr lang="en-US" sz="4000" dirty="0">
                <a:solidFill>
                  <a:prstClr val="whit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4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:</a:t>
            </a:r>
            <a:r>
              <a:rPr lang="en-US" sz="4000" dirty="0">
                <a:solidFill>
                  <a:prstClr val="whit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8 </a:t>
            </a:r>
            <a:r>
              <a:rPr lang="en-US" sz="4000" dirty="0">
                <a:solidFill>
                  <a:prstClr val="whit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NIV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1456670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4C319D3-C596-25D9-874D-A193F20FC5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297806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C32D6B-3AD1-1919-35CA-AF3C77CE07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088AA69-CF83-B13B-0552-EE62EC118C0D}"/>
              </a:ext>
            </a:extLst>
          </p:cNvPr>
          <p:cNvSpPr txBox="1"/>
          <p:nvPr/>
        </p:nvSpPr>
        <p:spPr>
          <a:xfrm>
            <a:off x="221382" y="48125"/>
            <a:ext cx="11695316" cy="6458553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71500" algn="l"/>
              </a:tabLst>
              <a:defRPr/>
            </a:pPr>
            <a:endParaRPr kumimoji="0" lang="en-US" sz="20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What happens if I stay aware of God’s </a:t>
            </a: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constant love for me…</a:t>
            </a: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371578" marR="0" lvl="1" indent="-91440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 feel 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accepted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rather than 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ashamed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7318119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81CAA3F-6B34-9AE7-6D7B-EB3F0924D6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0981E1B-2DC2-822A-6FF4-38FFE26E3AC7}"/>
              </a:ext>
            </a:extLst>
          </p:cNvPr>
          <p:cNvSpPr txBox="1"/>
          <p:nvPr/>
        </p:nvSpPr>
        <p:spPr>
          <a:xfrm>
            <a:off x="221382" y="48125"/>
            <a:ext cx="11695316" cy="6458553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71500" algn="l"/>
              </a:tabLst>
              <a:defRPr/>
            </a:pPr>
            <a:endParaRPr kumimoji="0" lang="en-US" sz="20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What happens if I stay aware of God’s </a:t>
            </a: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constant love for me…</a:t>
            </a: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371578" marR="0" lvl="1" indent="-91440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 feel 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accepted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rather than 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ashamed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 marL="457178" marR="0" lvl="1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371578" marR="0" lvl="1" indent="-91440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 am 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bold in bringing needs 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to God.</a:t>
            </a:r>
          </a:p>
        </p:txBody>
      </p:sp>
    </p:spTree>
    <p:extLst>
      <p:ext uri="{BB962C8B-B14F-4D97-AF65-F5344CB8AC3E}">
        <p14:creationId xmlns:p14="http://schemas.microsoft.com/office/powerpoint/2010/main" val="2466524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B5BDAE2-5D34-BCA5-B3B3-1A5BD2DC58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0F87C35-5AA0-D988-41A2-0A8EB61EBB12}"/>
              </a:ext>
            </a:extLst>
          </p:cNvPr>
          <p:cNvSpPr txBox="1"/>
          <p:nvPr/>
        </p:nvSpPr>
        <p:spPr>
          <a:xfrm>
            <a:off x="378542" y="197346"/>
            <a:ext cx="11434916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tham Bold" panose="02000803030000020004" pitchFamily="2" charset="0"/>
              <a:ea typeface="+mn-ea"/>
              <a:cs typeface="+mn-cs"/>
            </a:endParaRP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Aptos" panose="020B0004020202020204" pitchFamily="34" charset="0"/>
                <a:cs typeface="+mn-cs"/>
              </a:rPr>
              <a:t>Christ. And this gave him </a:t>
            </a:r>
            <a:r>
              <a:rPr kumimoji="0" lang="en-US" sz="5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Aptos" panose="020B0004020202020204" pitchFamily="34" charset="0"/>
                <a:cs typeface="+mn-cs"/>
              </a:rPr>
              <a:t>great pleasure</a:t>
            </a:r>
            <a:r>
              <a:rPr kumimoji="0" lang="en-US" sz="5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Aptos" panose="020B0004020202020204" pitchFamily="34" charset="0"/>
                <a:cs typeface="+mn-cs"/>
              </a:rPr>
              <a:t>. </a:t>
            </a:r>
            <a:r>
              <a:rPr kumimoji="0" lang="en-US" sz="5400" b="0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 </a:t>
            </a: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1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5400" i="1" kern="0" dirty="0">
              <a:solidFill>
                <a:prstClr val="white"/>
              </a:solidFill>
              <a:latin typeface="Calibri" panose="020F0502020204030204" pitchFamily="34" charset="0"/>
            </a:endParaRP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1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1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1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" panose="020F0502020204030204" pitchFamily="34" charset="0"/>
              </a:rPr>
              <a:t>                                    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" panose="020F0502020204030204" pitchFamily="34" charset="0"/>
              </a:rPr>
              <a:t>             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Ephesians 1:4-5 NLT </a:t>
            </a:r>
          </a:p>
        </p:txBody>
      </p:sp>
    </p:spTree>
    <p:extLst>
      <p:ext uri="{BB962C8B-B14F-4D97-AF65-F5344CB8AC3E}">
        <p14:creationId xmlns:p14="http://schemas.microsoft.com/office/powerpoint/2010/main" val="396813206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8837CA5-8F6B-D755-5446-2C084446FA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6B3212A-AA53-1FB6-D179-E8FFF156B194}"/>
              </a:ext>
            </a:extLst>
          </p:cNvPr>
          <p:cNvSpPr txBox="1"/>
          <p:nvPr/>
        </p:nvSpPr>
        <p:spPr>
          <a:xfrm>
            <a:off x="221382" y="48125"/>
            <a:ext cx="11695316" cy="6458553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71500" algn="l"/>
              </a:tabLst>
              <a:defRPr/>
            </a:pPr>
            <a:endParaRPr kumimoji="0" lang="en-US" sz="20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What happens if I stay aware of God’s </a:t>
            </a: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constant love for me…</a:t>
            </a: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371578" marR="0" lvl="1" indent="-91440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 feel 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accepted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rather than 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ashamed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 marL="457178" marR="0" lvl="1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371578" marR="0" lvl="1" indent="-91440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 am 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bold in bringing needs 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to God.</a:t>
            </a:r>
          </a:p>
          <a:p>
            <a:pPr marL="457178" marR="0" lvl="1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371578" marR="0" lvl="1" indent="-91440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 have 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peace in pain 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 don’t understand.</a:t>
            </a:r>
          </a:p>
        </p:txBody>
      </p:sp>
    </p:spTree>
    <p:extLst>
      <p:ext uri="{BB962C8B-B14F-4D97-AF65-F5344CB8AC3E}">
        <p14:creationId xmlns:p14="http://schemas.microsoft.com/office/powerpoint/2010/main" val="347575781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7BFBBD4-C2A4-17A2-82EE-2815E0EBF3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B1758E6-7F05-34B5-F466-43B874D0716D}"/>
              </a:ext>
            </a:extLst>
          </p:cNvPr>
          <p:cNvSpPr txBox="1"/>
          <p:nvPr/>
        </p:nvSpPr>
        <p:spPr>
          <a:xfrm>
            <a:off x="221382" y="48125"/>
            <a:ext cx="11695316" cy="6458553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71500" algn="l"/>
              </a:tabLst>
              <a:defRPr/>
            </a:pPr>
            <a:endParaRPr kumimoji="0" lang="en-US" sz="20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What happens if I stay aware of God’s </a:t>
            </a: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constant love for me…</a:t>
            </a: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371578" marR="0" lvl="1" indent="-91440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 feel 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accepted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rather than 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ashamed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 marL="457178" marR="0" lvl="1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371578" marR="0" lvl="1" indent="-91440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 am 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bold in bringing needs 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to God.</a:t>
            </a:r>
          </a:p>
          <a:p>
            <a:pPr marL="457178" marR="0" lvl="1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371578" marR="0" lvl="1" indent="-91440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 have 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peace in pain 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 don’t understand.</a:t>
            </a:r>
          </a:p>
          <a:p>
            <a:pPr marL="457178" marR="0" lvl="1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371578" marR="0" lvl="1" indent="-91440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 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gain the courage 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to take risks.</a:t>
            </a:r>
          </a:p>
        </p:txBody>
      </p:sp>
    </p:spTree>
    <p:extLst>
      <p:ext uri="{BB962C8B-B14F-4D97-AF65-F5344CB8AC3E}">
        <p14:creationId xmlns:p14="http://schemas.microsoft.com/office/powerpoint/2010/main" val="113741389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BE4F84A-4CBA-E01D-7DE6-D555FD7066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A03C38A-082A-7EB8-01C4-6B84539AD43F}"/>
              </a:ext>
            </a:extLst>
          </p:cNvPr>
          <p:cNvSpPr txBox="1"/>
          <p:nvPr/>
        </p:nvSpPr>
        <p:spPr>
          <a:xfrm>
            <a:off x="221382" y="48125"/>
            <a:ext cx="11695316" cy="6458553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71500" algn="l"/>
              </a:tabLst>
              <a:defRPr/>
            </a:pPr>
            <a:endParaRPr kumimoji="0" lang="en-US" sz="20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What happens if I stay aware of God’s </a:t>
            </a: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constant love for me…</a:t>
            </a: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371578" marR="0" lvl="1" indent="-91440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 feel 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accepted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rather than 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ashamed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 marL="457178" marR="0" lvl="1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371578" marR="0" lvl="1" indent="-91440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 am 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bold in bringing needs 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to God.</a:t>
            </a:r>
          </a:p>
          <a:p>
            <a:pPr marL="457178" marR="0" lvl="1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371578" marR="0" lvl="1" indent="-91440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 have 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peace in pain 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 don’t understand.</a:t>
            </a:r>
          </a:p>
          <a:p>
            <a:pPr marL="457178" marR="0" lvl="1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371578" marR="0" lvl="1" indent="-91440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 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gain the courage 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to take risks.</a:t>
            </a:r>
          </a:p>
          <a:p>
            <a:pPr marL="457178" marR="0" lvl="1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371578" marR="0" lvl="1" indent="-91440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5"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 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worship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instead of 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worry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3187611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8C47C21-4F3F-EC24-EFC9-4028E4C59C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53D3F7F-A1A7-FA60-DB61-51481A596251}"/>
              </a:ext>
            </a:extLst>
          </p:cNvPr>
          <p:cNvSpPr txBox="1"/>
          <p:nvPr/>
        </p:nvSpPr>
        <p:spPr>
          <a:xfrm>
            <a:off x="378542" y="197346"/>
            <a:ext cx="11434916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tham Bold" panose="02000803030000020004" pitchFamily="2" charset="0"/>
              <a:ea typeface="+mn-ea"/>
              <a:cs typeface="+mn-cs"/>
            </a:endParaRP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“So don’t worry about having enough food or drink or clothing. He will give you all you need from day today </a:t>
            </a:r>
            <a:r>
              <a:rPr lang="en-US" sz="5400" i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if you live for him</a:t>
            </a:r>
            <a:r>
              <a:rPr lang="en-US" sz="54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and make the Kingdom of God your primary concern. So don’t worry about tomorrow, for tomorrow</a:t>
            </a:r>
            <a:endParaRPr kumimoji="0" lang="en-US" sz="540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Aptos" panose="020B0004020202020204" pitchFamily="34" charset="0"/>
              <a:cs typeface="+mn-cs"/>
            </a:endParaRP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" panose="020F0502020204030204" pitchFamily="34" charset="0"/>
              </a:rPr>
              <a:t>                                    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" panose="020F0502020204030204" pitchFamily="34" charset="0"/>
              </a:rPr>
              <a:t>              </a:t>
            </a:r>
            <a:r>
              <a:rPr lang="en-US" sz="4000" dirty="0">
                <a:solidFill>
                  <a:prstClr val="whit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Matthew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</a:t>
            </a:r>
            <a:r>
              <a:rPr lang="en-US" sz="4000" dirty="0">
                <a:solidFill>
                  <a:prstClr val="whit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6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:</a:t>
            </a:r>
            <a:r>
              <a:rPr lang="en-US" sz="4000" dirty="0">
                <a:solidFill>
                  <a:prstClr val="whit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31-34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NLT </a:t>
            </a:r>
          </a:p>
        </p:txBody>
      </p:sp>
    </p:spTree>
    <p:extLst>
      <p:ext uri="{BB962C8B-B14F-4D97-AF65-F5344CB8AC3E}">
        <p14:creationId xmlns:p14="http://schemas.microsoft.com/office/powerpoint/2010/main" val="61530402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C198B28-8354-BF31-04FC-16B90A5C5F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D20E53A-668C-15F0-BDE6-47DCFCAAFF82}"/>
              </a:ext>
            </a:extLst>
          </p:cNvPr>
          <p:cNvSpPr txBox="1"/>
          <p:nvPr/>
        </p:nvSpPr>
        <p:spPr>
          <a:xfrm>
            <a:off x="378542" y="197346"/>
            <a:ext cx="11434916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tham Bold" panose="02000803030000020004" pitchFamily="2" charset="0"/>
              <a:ea typeface="+mn-ea"/>
              <a:cs typeface="+mn-cs"/>
            </a:endParaRP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Aptos" panose="020B0004020202020204" pitchFamily="34" charset="0"/>
                <a:cs typeface="+mn-cs"/>
              </a:rPr>
              <a:t>will bring its own worries. Today’s trouble is enough for today.”</a:t>
            </a: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1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5400" i="1" kern="0" dirty="0">
              <a:solidFill>
                <a:prstClr val="white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1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1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" panose="020F0502020204030204" pitchFamily="34" charset="0"/>
              </a:rPr>
              <a:t>                                    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" panose="020F0502020204030204" pitchFamily="34" charset="0"/>
              </a:rPr>
              <a:t>             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Matthew 6:31-34 NLT </a:t>
            </a:r>
          </a:p>
        </p:txBody>
      </p:sp>
    </p:spTree>
    <p:extLst>
      <p:ext uri="{BB962C8B-B14F-4D97-AF65-F5344CB8AC3E}">
        <p14:creationId xmlns:p14="http://schemas.microsoft.com/office/powerpoint/2010/main" val="295025626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5E8E6E4-00B2-7A37-8F7C-74FBF6F9B7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256477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152F77D-BCEB-58ED-108D-A68350293C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27B55B5-F9D1-B45B-D036-680269B73F4E}"/>
              </a:ext>
            </a:extLst>
          </p:cNvPr>
          <p:cNvSpPr txBox="1"/>
          <p:nvPr/>
        </p:nvSpPr>
        <p:spPr>
          <a:xfrm>
            <a:off x="221382" y="48125"/>
            <a:ext cx="11695316" cy="6458553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71500" algn="l"/>
              </a:tabLst>
              <a:defRPr/>
            </a:pPr>
            <a:endParaRPr kumimoji="0" lang="en-US" sz="20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1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1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i="1" kern="0" dirty="0">
                <a:solidFill>
                  <a:prstClr val="white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Worship and worry cannot reside in the </a:t>
            </a:r>
          </a:p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i="1" kern="0" dirty="0">
                <a:solidFill>
                  <a:prstClr val="white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same heart.</a:t>
            </a:r>
            <a:endParaRPr kumimoji="0" lang="en-US" sz="5400" b="0" i="1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65985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3658C7E-512B-F2D9-9453-F21C674A01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691853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1F51387-A93C-3D56-E60F-B54544890F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3AA09BD-2F43-C7B3-F55A-7C77886672B1}"/>
              </a:ext>
            </a:extLst>
          </p:cNvPr>
          <p:cNvSpPr txBox="1"/>
          <p:nvPr/>
        </p:nvSpPr>
        <p:spPr>
          <a:xfrm>
            <a:off x="378542" y="197346"/>
            <a:ext cx="11434916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tham Bold" panose="02000803030000020004" pitchFamily="2" charset="0"/>
              <a:ea typeface="+mn-ea"/>
              <a:cs typeface="+mn-cs"/>
            </a:endParaRP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i="1" baseline="30000" dirty="0">
                <a:solidFill>
                  <a:schemeClr val="bg1"/>
                </a:solidFill>
                <a:latin typeface="Calibri"/>
              </a:rPr>
              <a:t>13</a:t>
            </a:r>
            <a:r>
              <a:rPr kumimoji="0" lang="en-US" sz="5400" i="1" u="none" strike="noStrike" kern="1200" cap="none" spc="0" normalizeH="0" baseline="30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n-US" sz="54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“Give yourselves completely to God since you have been given new life.”</a:t>
            </a: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5400" i="1" dirty="0">
              <a:solidFill>
                <a:schemeClr val="bg1"/>
              </a:solidFill>
              <a:latin typeface="Calibri" panose="020F0502020204030204" pitchFamily="34" charset="0"/>
              <a:ea typeface="Aptos" panose="020B0004020202020204" pitchFamily="34" charset="0"/>
            </a:endParaRP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kumimoji="0" lang="en-US" sz="540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Aptos" panose="020B0004020202020204" pitchFamily="34" charset="0"/>
                <a:cs typeface="+mn-cs"/>
              </a:rPr>
              <a:t> </a:t>
            </a: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1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1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" panose="020F0502020204030204" pitchFamily="34" charset="0"/>
              </a:rPr>
              <a:t>                                    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" panose="020F0502020204030204" pitchFamily="34" charset="0"/>
              </a:rPr>
              <a:t>             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Romans </a:t>
            </a:r>
            <a:r>
              <a:rPr lang="en-US" sz="4000" dirty="0">
                <a:solidFill>
                  <a:prstClr val="whit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5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:</a:t>
            </a:r>
            <a:r>
              <a:rPr lang="en-US" sz="4000" dirty="0">
                <a:solidFill>
                  <a:prstClr val="whit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13b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</a:t>
            </a:r>
            <a:r>
              <a:rPr lang="en-US" sz="4000" dirty="0">
                <a:solidFill>
                  <a:prstClr val="whit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NLT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4030717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ED8E913-91A9-DB87-F94C-B547BC2830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3731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F95DDCE-F420-2954-6A43-000EC8092E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481535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16CDB10-1646-63EE-1AF0-317FDF88B7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6BD1AD2-0C98-7A88-64AB-04F8684943E7}"/>
              </a:ext>
            </a:extLst>
          </p:cNvPr>
          <p:cNvSpPr txBox="1"/>
          <p:nvPr/>
        </p:nvSpPr>
        <p:spPr>
          <a:xfrm>
            <a:off x="378542" y="197346"/>
            <a:ext cx="11434916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tham Bold" panose="02000803030000020004" pitchFamily="2" charset="0"/>
              <a:ea typeface="+mn-ea"/>
              <a:cs typeface="+mn-cs"/>
            </a:endParaRP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i="1" u="none" strike="noStrike" kern="1200" cap="none" spc="0" normalizeH="0" baseline="30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r>
              <a:rPr lang="en-US" sz="5400" i="1" baseline="30000" dirty="0">
                <a:solidFill>
                  <a:schemeClr val="bg1"/>
                </a:solidFill>
                <a:latin typeface="Calibri"/>
              </a:rPr>
              <a:t>2</a:t>
            </a:r>
            <a:r>
              <a:rPr kumimoji="0" lang="en-US" sz="5400" i="1" u="none" strike="noStrike" kern="1200" cap="none" spc="0" normalizeH="0" baseline="30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n-US" sz="54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“To all who believed him and accepted him, Jesus gave the right to become children of God.”</a:t>
            </a:r>
            <a:endParaRPr kumimoji="0" lang="en-US" sz="540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Aptos" panose="020B0004020202020204" pitchFamily="34" charset="0"/>
              <a:cs typeface="+mn-cs"/>
            </a:endParaRP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Aptos" panose="020B0004020202020204" pitchFamily="34" charset="0"/>
                <a:cs typeface="+mn-cs"/>
              </a:rPr>
              <a:t>  </a:t>
            </a: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1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1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" panose="020F0502020204030204" pitchFamily="34" charset="0"/>
              </a:rPr>
              <a:t>                                    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" panose="020F0502020204030204" pitchFamily="34" charset="0"/>
              </a:rPr>
              <a:t>              </a:t>
            </a:r>
            <a:r>
              <a:rPr lang="en-US" sz="4000" dirty="0">
                <a:solidFill>
                  <a:prstClr val="whit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John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</a:t>
            </a:r>
            <a:r>
              <a:rPr lang="en-US" sz="4000" dirty="0">
                <a:solidFill>
                  <a:prstClr val="whit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:12 NLT </a:t>
            </a:r>
          </a:p>
        </p:txBody>
      </p:sp>
    </p:spTree>
    <p:extLst>
      <p:ext uri="{BB962C8B-B14F-4D97-AF65-F5344CB8AC3E}">
        <p14:creationId xmlns:p14="http://schemas.microsoft.com/office/powerpoint/2010/main" val="234057314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396807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2643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8BCB801-568E-EC34-F33C-D1175254ED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D1C801B-E0F5-947C-F21E-840AA31BC1EB}"/>
              </a:ext>
            </a:extLst>
          </p:cNvPr>
          <p:cNvSpPr txBox="1"/>
          <p:nvPr/>
        </p:nvSpPr>
        <p:spPr>
          <a:xfrm>
            <a:off x="221382" y="48125"/>
            <a:ext cx="11695316" cy="6458553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71500" algn="l"/>
              </a:tabLst>
              <a:defRPr/>
            </a:pPr>
            <a:endParaRPr kumimoji="0" lang="en-US" sz="20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685800" marR="0" lvl="0" indent="-68580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The first purpose of my life is </a:t>
            </a: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to be </a:t>
            </a: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    loved by God</a:t>
            </a: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77131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C77377B-4520-17DC-F38D-29C0411B6E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931AEC1-E547-3DD2-9434-D2C8997351E1}"/>
              </a:ext>
            </a:extLst>
          </p:cNvPr>
          <p:cNvSpPr txBox="1"/>
          <p:nvPr/>
        </p:nvSpPr>
        <p:spPr>
          <a:xfrm>
            <a:off x="378542" y="197346"/>
            <a:ext cx="11434916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tham Bold" panose="02000803030000020004" pitchFamily="2" charset="0"/>
              <a:ea typeface="+mn-ea"/>
              <a:cs typeface="+mn-cs"/>
            </a:endParaRP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i="1" baseline="30000" dirty="0">
                <a:solidFill>
                  <a:schemeClr val="bg1"/>
                </a:solidFill>
                <a:latin typeface="Calibri"/>
              </a:rPr>
              <a:t>1 </a:t>
            </a:r>
            <a:r>
              <a:rPr lang="en-US" sz="54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“This letter is from Jude, a servant of Jesus Christ and a brother of James. I am writing to all who </a:t>
            </a:r>
            <a:r>
              <a:rPr lang="en-US" sz="5400" i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are CALLED TO LIVE IN THE LOVE OF GOD the Father </a:t>
            </a:r>
            <a:r>
              <a:rPr lang="en-US" sz="54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and in the </a:t>
            </a:r>
            <a:r>
              <a:rPr lang="en-US" sz="5400" i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CARE</a:t>
            </a:r>
            <a:r>
              <a:rPr lang="en-US" sz="54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of Jesus Christ.” </a:t>
            </a:r>
            <a:endParaRPr lang="en-US" sz="5400" i="1" kern="0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i="1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" panose="020F0502020204030204" pitchFamily="34" charset="0"/>
              </a:rPr>
              <a:t>                                    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" panose="020F0502020204030204" pitchFamily="34" charset="0"/>
              </a:rPr>
              <a:t>             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Jude 1:1 </a:t>
            </a:r>
            <a:r>
              <a:rPr lang="en-US" sz="4000" dirty="0">
                <a:solidFill>
                  <a:prstClr val="whit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NLT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13105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A5F75A9-ECA7-AB45-FD97-22A387551F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932240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24202</TotalTime>
  <Words>1309</Words>
  <Application>Microsoft Office PowerPoint</Application>
  <PresentationFormat>Widescreen</PresentationFormat>
  <Paragraphs>264</Paragraphs>
  <Slides>62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7" baseType="lpstr">
      <vt:lpstr>Arial</vt:lpstr>
      <vt:lpstr>Calibri</vt:lpstr>
      <vt:lpstr>Calibri Light</vt:lpstr>
      <vt:lpstr>Gotham Bold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Headrick, Trey</dc:creator>
  <cp:lastModifiedBy>Headrick, Trey</cp:lastModifiedBy>
  <cp:revision>3327</cp:revision>
  <dcterms:created xsi:type="dcterms:W3CDTF">2020-03-07T01:14:29Z</dcterms:created>
  <dcterms:modified xsi:type="dcterms:W3CDTF">2025-03-22T02:11:07Z</dcterms:modified>
</cp:coreProperties>
</file>