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A5F4-AC38-B1EC-4142-E4D50D88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25CCC-475F-A0D6-95C9-48A9732C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ACF8-9CB4-7A3B-8BFE-CE506AA2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3158B-A9B9-343B-5719-3CC925C9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B7B1B-4293-5626-96AC-D4F1E6E5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9B51A-6CBD-97B7-39C7-3C4CD08B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484D-385E-9FF1-FB2B-FDCC086FB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432EC-FE78-B8AB-45A0-73EB2F1A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028A-1690-25E5-EE6D-483C790AA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36F3-E700-072D-7982-184F5DAB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2E30C8-622D-3C92-6A35-CE8840649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23713-2878-3AAB-150F-A7D040A74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14360-EE41-6159-73A7-DDBBF640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C0F0-0CDF-86F0-B2BB-8F21AC4F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180F5-436A-16C7-399A-BF388662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8379F-E762-577C-76E6-021EE44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1D7F-51BE-BDAB-79B0-D1F6B2F7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04FB8-C264-B292-C32F-2D2B8695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F669-E34F-7128-51A9-AC2D7880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7A7A-13B9-D7F5-E155-B1AB8036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0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4142-9150-FA89-1AF3-AA75A1B7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7B2F-8243-C2D4-EC79-366510632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695ED-B62C-3784-E4AB-C61CE8C3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2B1A-95FC-F131-3628-402953FD9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EC228-1B98-5569-35D7-C92B211C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1BBC-2EBA-B7B7-1240-F8F306FC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5B52-A4C5-4B68-690F-DCFF7B888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E0316-6B71-9149-815A-1B1F0B63A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075F5-D998-5677-669C-C4871C7F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57F96-06A3-B694-51A3-2EF97D8A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EF681-1A41-7817-5CF4-D82CCD75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944E-F49E-B94D-18A6-1E376BB3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D29D3-CBAB-790A-C4E5-F1FD0BD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8AB93-0BC3-8D42-90CD-70DA21E01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96FB2-178F-3151-D225-90F6C3123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5B8E4-AAFA-E2F6-36B9-A9EC027F4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9444B1-4995-8741-96EC-E794EFB3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3914-4A49-FD08-ABF7-40B8DB2F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4CE74-232C-104B-0761-242D5C40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FC72-9C3E-3600-C6F8-720EBCA2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7660B-D782-AF16-ADBB-A06456C6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11CB4-68E3-E4FE-02B8-39FC825B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6AC20-9A73-F585-2E54-B25924B5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243BF-7989-5823-36DF-987AF0CF7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60DBA-AF9C-64B9-0647-8FC8A2B4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83211-4B3A-B435-BFF9-5BB28F39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4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DC91-7A94-A9E1-DBC7-529F8E9E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64AF-0181-3EB6-E014-F5BA51CA0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95ADD-AF7D-9B65-5AE1-D9C085043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7ED67-675B-7FE6-569E-C579B0A82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B2535-085D-F603-EE1C-4400BB83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9E990-3620-587A-EC00-6244D70AF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17A6-0919-C20B-C403-2133731A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0C13A-491C-9939-7239-B56131DAD4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93667-274B-8CC5-CD0C-CE388C7C9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58C59-FEF4-AF91-4124-BCBA8232C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336C9-FEA3-FA5A-FCE2-0AE657257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1EF77-07BD-35DB-0ADF-12D00DF80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AF0D0E-008F-21E0-A55A-210354784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B7126-B11D-2870-C5D4-E75B5C35F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B1C07-1BB0-E44A-71C5-08F203A38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42FFE-C4A6-4F03-84D9-F80774535DA8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FBAF6-167D-CDC2-1D9C-A156B0215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45EDD-EE9B-8652-0F06-8ADD039D7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AF150-5BCF-47F6-AAB7-89DA213A7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71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583AD6A-CB2D-9A90-AB7A-4ED3E671A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8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BC422D2-A082-4F99-E275-0E4645E5A8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A4AB062-4C75-005B-32AE-A8482C432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8030510E-015A-38A9-2749-7903364E39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A2C95E6-CB8E-5BAF-8FDB-602060EC3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7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407DAB5-6763-7287-3932-15B1C63DA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A50BDA87-E9DC-759D-8019-D31A5ABB5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E5E3281-A95E-46F6-07F8-D13E2AF643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70DC1757-CD41-4F87-FBBC-B52E290A8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FE04FAC-639E-8AA0-5F78-2F00F4FA1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55F6399-05FE-7445-1078-C4E832C28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603A8BF-1EF4-8814-E4D5-F393E73668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7444FF28-B1FF-F959-90B0-96AAC57AB4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2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D2B7FAFA-7530-B214-74AF-2709D4EEE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1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943BE4E-982E-36DF-EAC8-A230C9598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8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516B1367-943A-DC8A-A908-17A0800CDB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30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D64C8CDF-B785-C38D-3715-C3656E6858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94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DE8F2BA4-86F7-21B6-B7C3-F4CDD8731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9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9BEEFD7-02C8-5A7C-651B-80D472704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20FDBB6-4A6B-289C-6ED8-FC5608B81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32739E56-C374-4E84-8802-256E38F76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7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240BCBDD-0E4B-0FED-1177-F5530C10B1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CCBC589-BCA4-ACB3-EB1D-3935AE796C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4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772F6027-1F9D-CA0D-E987-B4F2041DF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16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8EAB418D-A471-0D00-CD26-2B4BFC967E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34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86F205E5-32C3-9245-6B0B-E843E0C31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4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94E2666-C304-8387-B5C4-C44E29F15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06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48892A6-C4C3-AC1C-666B-31D8DCAE1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0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63BC1412-006A-482B-9ECD-1B809B1987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9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45435D9-1956-FF81-6971-7E64A0BE3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5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F1839E6-9784-8825-A61E-04A3FA7E3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2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BD31B75-21F7-FC53-BD25-837E29FE8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9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D2CA6D1A-167F-B841-F99B-AE0096C4E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71613AF-82A7-A7FF-F478-4E1F12FE8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9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4F5FFD92-97CD-4E4F-9698-48F6F0B49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6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DEE1EFA-4C6A-DFB7-13C6-151EA9B44F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54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77A917EE-FC15-13AA-E8F2-ACA4D8C0B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8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291E6922-A0BF-3B09-B92F-B477C3AE83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5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4CABC15-9FFC-76FC-B6DC-B2EAFE40F7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7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2CA16F17-A2E7-2301-0DE8-D22E06CB4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7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BEA11379-B300-6695-C44D-4F2D0FE4E6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FEC206F-731F-5012-B826-252B205584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7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9696DD66-24E3-C1DD-51DF-ECAC33547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9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8DD9D5A1-F0AF-B7D9-0EAC-0FC2E6BED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545B986-7AEB-6761-8154-BB09FE675A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416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425B5A34-C4EC-C933-DE49-7DB3D28DB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07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1AFC7F8A-87CA-B475-D3DA-10E502644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63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D20B45E-7EBC-D7D0-CFAC-F632A4969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3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163C353-6136-ADBA-643B-004F7136D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198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ABFB9AAB-9BB3-D05E-3EE3-CEBFDC63C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267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8CA7FE0F-0751-7B8B-45DF-B20BE2585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862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54CEC9BE-CC9E-F518-5523-27BE35B12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5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5D3FFD6B-6F32-97E3-2408-6A7715A14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019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09D8BDCB-B636-4C1D-90E1-6C555479FE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45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A8527587-9BED-DD02-C874-0B4B9EA0CB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AD9E713-3772-E816-EF4B-16EDCB19F4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3E5E2FB4-50A7-23A9-333B-98A5F5F05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721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461BBC97-3F96-A1B7-6A8B-D89E43AA2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9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1E892353-5B30-1F9E-1568-8847F86CC8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10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9FA7F9F3-42A6-F82E-63E4-65A13DDDD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97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F3212E0E-6ED9-863A-2A6F-B0CEBC09C8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67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0CFAD323-AE3C-13B3-F361-01D02FBD5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101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F62FF9E4-2206-7D44-1BE2-82B29265C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005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CC2FC7BB-3927-3B11-9C3D-694955098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60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E9362A50-B3DB-3EE8-292F-D13DCD362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6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4525DE36-FB31-0B62-B3AB-CE6377839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BCB5C25-FF0D-AEC8-7C7D-C1D5F77CD0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013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B881D1F2-E1F9-B123-20B9-D1F62DCF6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4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46A70AF5-1C21-3805-710F-9F0655B65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9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74B9FA33-F291-A65B-D354-3D9385C0F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5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B2365E66-0C43-32BE-C2B3-AC5D2CFD9E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8E4CD16-9BAC-8E96-2565-02CE60D83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333F5D7-2D8C-B9AB-FDBE-7EEB35BDDB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23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2025-03-29T03:18:57Z</dcterms:created>
  <dcterms:modified xsi:type="dcterms:W3CDTF">2025-03-29T03:19:26Z</dcterms:modified>
</cp:coreProperties>
</file>