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1764-B40B-22EF-E81B-655FC2173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7E256-A493-4158-DF7F-B0E1D0451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A4911-2754-24E3-F320-A0508830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BCB2D-C28E-2BDC-B423-68EC2552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CFCE-BAF8-B08A-DF0D-4828E34B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CE16-837C-6F55-61D3-92A357EE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49F15-DEF0-BBC7-F552-5D269105D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A732-0F4B-6CE9-3CC3-BC7D775E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A539-15E0-B71F-7228-3067E2BA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380DA-EBD7-46EA-B844-58F38110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2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43462-F430-6111-79C3-99327DB99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5BF4C-7F89-D0BF-2720-0B3CBB17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465B-D83F-502F-94A3-3278C967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6B5C-7C0F-C3C5-C11C-7ACCF2E5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A8A8B-4829-0D02-6A3E-2F986237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16D2-DEBE-1669-63D7-0EC50E1B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C8D8-E0A9-E9A9-ACD0-5F8CC7E4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97D72-5F93-4A44-3218-DCFD0D4C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847F-2634-48F2-6713-63B9757B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5D90-24AD-AFCF-6B88-D501E2D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BD11-5327-6728-2F95-282AF6CE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4477-ABEB-31DE-A58D-41046D86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120D1-2848-A926-0940-6A32E18C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991C-DB12-447D-B228-0D2C0E56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4EB2C-74D4-D53B-C507-48562ECE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BDC1-EEC6-5333-6107-2C9D7321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249C-3CA0-ECF2-10A5-382541F70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05D0-ED86-8839-4690-FA2F7C7F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9F3FC-649E-ABB8-19E3-92853C20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58F9B-0FE8-6C10-0AFD-D8DD1814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BBA72-061D-C5AA-46AE-67467CB1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3803-D62F-5D7A-3016-286C2352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73980-FC92-54B8-36AD-E1FAAB29A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B364E-91FC-472C-7A03-470E330FE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36B95-75A6-F8BC-83F4-50E45DC22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81E03-CF19-1777-C76F-CBEEBA276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E00ED-8BE9-A299-861A-FC74CFA1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F7BCF-3E00-BD13-8178-9FE6B5B8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3A085-39BC-0BF4-0705-5DF94C74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3402-7A82-64C7-CCD1-1983158F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65833-BE1D-D294-A474-6736CD8B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9C080-8BED-A96C-FA2C-2DE430C6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22311-A317-0961-EFC4-DAB20F1B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84ED0-7670-B1BF-E805-F81D5BC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DF1A5-627F-667A-2E39-9CCA8FF2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5F65B-CD08-3D8F-1076-FE4EB6A2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236E-C8BE-19D2-D066-CFBBD83E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D50F1-9273-AD23-EBBA-47C1CB8C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6B807-E355-61F9-592E-38FE65AA4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5E666-8478-2A72-DE6B-57D4A1F2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B711C-9D15-760C-4CD6-94C16926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13478-2F9B-A953-5A42-88EA4A22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2BB4-1538-E3C6-C242-04A320AD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8899-2405-D524-9BD0-047046023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CE25C-7B5A-08E6-45FE-90BED90C5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CCCD3-72D5-60BF-17F3-5E21B9A6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003C5-8681-737D-63F3-2005F9D7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96907-E2A1-5F07-7BA7-09C0846F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553F7-CCE1-AD71-6C37-91A42088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B69D0-DA27-DD07-A3B2-2C4608F6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7A7C-1E6C-76CC-0999-4031991FA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810B2-6920-4B39-A02C-05EE9936105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B2512-CDB3-9AF6-35C8-FD0B58D4D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CB95-7A71-3CAF-F0DF-FDCEB80FD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2665E-98DA-4372-825E-8E74FF99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2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E9CCD12-FD42-A3AD-736F-29A3ED8B9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8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0CD81E1-A22B-672A-5527-BAE9463EB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5A5D50C-C190-9EB6-020D-1C239C704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E492A08-7C8C-8439-03DF-7826120D1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FF4C898-3600-02C3-7CD5-6F532F8BB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FD46596-5FA5-D11F-9DFC-9402C5C54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322063E-B91B-51F9-FC45-0054FADA6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2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1B80FEC-1E58-2681-6199-9C264E500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EA65200-EF52-A718-2708-CB5BB56F5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2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EAB72C0-3B76-3266-1350-BDACF0293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58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C9EC437-D1CD-0F48-560A-51F450FE1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2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32864AF-F9F5-B05B-43A2-CB47595DD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3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50F327D-37A6-35D4-E424-C7A533A4C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9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1557D93-0B93-38DA-431C-E6EBA8DBF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1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0EA474D-3359-564C-C4A1-25E4985041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EE8FE1A-3532-354E-07FC-C9752D6CE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1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C13ABEC-9371-51A8-EE6C-15DFA5231B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39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EA34E40-C79F-42C7-10A6-4FF9A7E49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25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C573D0E-59EA-8C5B-B6E3-E19ED97F2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3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B7AE381-5AEB-6348-0AED-E932995BD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9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C94349C-5CFD-56E0-D7C3-68399003F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2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EEE4A8D-073A-48EE-E7A5-24ACC45C1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78911D3-3797-5385-2199-2F668D4D8C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5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60AD57D-5591-D5CA-C1AC-A43AAF1C89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2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13635E0-FBBE-2D9B-295D-40C5C25F3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74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18416DC-B537-8DC7-50F9-6751B9BAA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1D5D6D0-C0DC-177C-FECA-12141DF24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0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3FB61BE-4AF5-D38F-046D-03FE88338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06F448EF-294C-B0DA-01BD-91A692EA20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5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E845E12-247D-A319-28F8-94A3E128E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52F7767-7CA5-89DB-6F26-74FD496681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8CB751F-C90A-AD03-2243-53C14BA51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C37AAE7-5A32-6C7B-F1FB-24DCCBD8F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98AF9DE-82AA-C1BB-A8A8-943A2AF077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1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A7C27E2-7A0D-FE7A-6DEF-304438727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35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1D90BA4-6A05-3483-4F91-ADA77EC95C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1817930-2FB0-1897-B57C-E4E18A86D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13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0A1CCF3A-0AEF-CD1D-2349-C16E049CB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9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C202CC3-51D9-A771-3F6E-604117A82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18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C2C2DF2-190F-9E84-D784-CEE41BBF5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5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B7AC8DE2-7481-85FE-40DF-115C84039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40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828A2FF-60ED-C887-D979-EB2AB3251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9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14E4EF55-1132-1006-DA4B-E0494326A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8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26B4C21F-5CD0-39F5-23A8-6981E5A49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1080670-8529-0748-6512-F9A019189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67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5EC73DA6-8407-E394-0F21-433FA47885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7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A56879C4-E49E-24BF-AF4F-71B27B8EA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93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5AAADF3-7EBF-59D1-0F61-C2F13B1C3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5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30E3686B-A853-CEC7-15FB-E8155DE4C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3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50B6941F-F6AA-87EA-36C7-7A853C5CC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42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819C8F4D-901C-EDE6-BC1B-EBE8EC008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54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4A7B3A61-3D86-3B02-DD86-57536A959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2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A0423E23-8CB8-40CB-436F-92E3EF38D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94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C7A3E969-D71C-6C69-9CA0-66BECBBE7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93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9A2F6747-F541-9432-C731-8094B1295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E09D56F-4BE1-36E9-8471-B170ED111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33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4787B960-D7CD-7344-12E4-C3B9FA521D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1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28BACF0E-CD10-0FD5-3D60-D39505F665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6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6BC87B61-CE86-066F-DF27-ABFE0777D4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6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D4916704-3749-46C9-E280-4E9C07CC1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39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7B52CB36-86F8-C8FD-839D-9A4544A674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372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11BFF26A-DFF1-707B-4A43-5C6FEF02C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89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AF014573-C2C8-61BF-F509-C72EEE709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49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88DFAF14-92F9-6BD8-3910-A61FAB307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124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C4F3AAA8-3A99-48B9-0EAA-605B04DF11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32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C1C14118-7FCE-F8DD-1F62-6972953F93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6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864B015-B360-E22D-EB39-319249A28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4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71C3DF4-4926-2612-C064-13DEA1CE2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FA06B60-D5E6-7ED6-83BE-144853B3C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2025-04-08T20:44:13Z</dcterms:created>
  <dcterms:modified xsi:type="dcterms:W3CDTF">2025-04-08T20:45:04Z</dcterms:modified>
</cp:coreProperties>
</file>