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59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2853F-48B0-FAF2-9135-D354BBCA8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F01DD9-6D94-A4A8-6880-AC4F925259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CC0A8-5CC2-6CD8-71EF-07CBA191C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A5D4-09AE-4193-9C21-A82A81A3C508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4B7FD-23AC-86A2-FD61-7FB7844B5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72CB2-5AF9-47AD-E67E-F4F166E7B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C982-02EC-43BD-8F2D-81800532B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92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4402E-9CE3-C1C5-400A-2B07AA9FF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1A6D24-C071-4DC7-B141-3417A7BEB3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48CE7-37AB-0455-06ED-310D29C69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A5D4-09AE-4193-9C21-A82A81A3C508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70372-774E-1502-08DE-F55654E3A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BC5F4-90F2-B770-00D3-9814B7010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C982-02EC-43BD-8F2D-81800532B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1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DC6B28-956A-A884-E3E5-067FF941AA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B9B108-55CD-B2A0-0CC9-C1E381BD25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F5C74-DD8F-BE07-0853-0874A160B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A5D4-09AE-4193-9C21-A82A81A3C508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014D2-ECA2-66B6-8EA6-5A3E7A383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6910B-3EC0-808C-BBA9-2D2967095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C982-02EC-43BD-8F2D-81800532B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78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590B5-C696-4A59-273F-0CA826227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32B98-1CAE-8A5A-469E-AA812B3FC9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91693-A863-1198-D410-A794568B0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A5D4-09AE-4193-9C21-A82A81A3C508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A8A72-D75D-2948-01F3-43441BFCB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2F97E-B4AD-A3D5-BC68-8C7903314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C982-02EC-43BD-8F2D-81800532B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983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625B1-2FCD-8DED-DAE3-5B13F68AF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20831-B41C-BBA8-6DBC-8A9CDB48F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2B6D6-699A-19A2-3E1E-B1F015B65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A5D4-09AE-4193-9C21-A82A81A3C508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3EEF5-513E-163C-A68F-D7030B597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3B027-1A64-3F4B-F3AE-870B0DB41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C982-02EC-43BD-8F2D-81800532B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06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C78D1-E560-7B8C-B118-C44B8ADDB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E60F4-60C1-B2DC-0F67-D533DA5B8C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F5951E-D7B7-D8E2-92A5-05C4B2ECD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5BCCAD-FC97-987A-FD86-054EE70F9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A5D4-09AE-4193-9C21-A82A81A3C508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E4596B-0C00-CD1E-3D70-0ED3A6AF1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19753F-B07C-3933-1A4F-F5C49E6A5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C982-02EC-43BD-8F2D-81800532B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29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70D15-3120-E546-A59E-7DE7EAC83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3CCFE-0097-97DF-0D33-257FA3450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A02C5A-5E13-856F-EF68-6CDC57839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359084-FF24-F2AD-A42B-E6D13DA099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A84C32-27A2-6029-1275-1B306FF52B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3210CB-C5BD-96AF-4A33-1340929C8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A5D4-09AE-4193-9C21-A82A81A3C508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651577-D5ED-5E4B-6520-1B0B7793E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0A05AD-3113-EE7B-94DA-B60D7461F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C982-02EC-43BD-8F2D-81800532B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6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18B95-9EDF-716E-C6AB-8E9EFE96C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553459-6226-CCFA-C05A-F5ECD1C66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A5D4-09AE-4193-9C21-A82A81A3C508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9D7AC-B205-1296-AD0D-1B5613EF6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11D463-7103-B2B0-1696-6B8CCA490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C982-02EC-43BD-8F2D-81800532B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50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3CD566-8118-135B-E3D2-A962F9DF9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A5D4-09AE-4193-9C21-A82A81A3C508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9C1E2C-50A8-630B-CB17-8D9874194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BFDE5-25BF-CB52-CB31-C01472E18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C982-02EC-43BD-8F2D-81800532B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45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26221-6969-6B21-33F1-278291295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66C43-0AAD-FB42-1A8F-7F1639EC0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BD3AA1-1106-22C2-A166-0C1FB28206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3021E6-B991-1E06-F12A-36D8E22FA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A5D4-09AE-4193-9C21-A82A81A3C508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12C292-38C9-1258-4183-EAF13AE73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775AC-7E1B-7576-6F73-A7854180E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C982-02EC-43BD-8F2D-81800532B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07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9342D-340C-1AC6-D481-A27AA7F1E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D098C2-2D7C-6E04-A7FB-53A9F38550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6683A7-6CBB-0A16-A115-2A0C4243BA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A5D473-7FEB-E5BF-F9C4-C1127339B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A5D4-09AE-4193-9C21-A82A81A3C508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5337BE-0278-0AC2-1094-D9E41275F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ECAC83-0AAD-3F80-151D-4BACD4F2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C982-02EC-43BD-8F2D-81800532B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36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89CEE4-BABD-6D88-490A-41530D591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353C0-0E27-EC65-52DF-C6A43CB74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8DD9E-8E6C-9037-1735-B6BFAFCDCB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A4A5D4-09AE-4193-9C21-A82A81A3C508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F82A0-6BEA-2C63-D59A-E28439A36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79A87-9D33-4839-3E6C-3DBF5DFAA8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65C982-02EC-43BD-8F2D-81800532B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194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BD3E9FDB-8479-E72A-601C-A40AAA1B5A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700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2F030606-1E54-0E1A-3002-799486FAE2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527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BB9ABFEB-BF43-ACA0-C099-F2EABE6B30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79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A00CB9A0-96C5-0C0A-342C-F93B72935B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69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D1AB68FE-23D1-C4AD-E823-ACF9248FAD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707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6530C8F1-C26D-FC8B-D759-E6BB6731A1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6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E859C683-9EE8-52FE-EF68-6E448BC17E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61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12574B49-D432-40CA-8741-30EE8FDA02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8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F54EA6D7-EF41-F18C-1482-136D2607AE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64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F7518DEA-E1DD-D0CB-96AE-A03CCC6CCF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149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37F2A5F5-980A-6AB1-EA03-44C03EEED0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044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02543B12-4C88-0156-CFEF-1BFA982F4D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587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F41F7E5F-C600-A84E-0367-60798A81F6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83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38820DDC-0D2D-0E91-9D8F-3E0B1E5148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389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6682CEB0-E3E5-B895-21DE-25688A519E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6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111225AA-9CFE-C18C-9BCA-9DAC936B1E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88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721C64F2-C09A-DBFD-12B3-9B5B577BCD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151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EC4DD699-14AD-A560-DC46-D30983349E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6937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120C4F37-18BB-3030-20D8-D032B3CBE3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43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03628075-9F30-79DE-A882-229BD341EE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070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98676C2A-BF9D-ED4F-72A9-9BEDD3BAC5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424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66CA81DA-6590-A027-26EE-D0065C9D68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504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B7D7EAEA-F3E9-CB01-029A-1126E67051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4825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6418E042-3DB9-3C26-360D-88F8015986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142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7CE6928B-652D-3FB0-C04B-545A760009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667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A12261BF-1399-D8BB-7EA5-60AB576F08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175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F5B62EC3-FC58-9A59-0E85-E5B6DA2317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259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69A42250-A9CB-B20B-27ED-CD043AEFF3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6114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F4DC93D3-4BC6-4D0B-783F-CF95225033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1305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58E99413-9DBF-3A1C-85B8-D32B961622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720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8733ECD6-8B38-4693-96A4-4DC4892D41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63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200E693B-A0A2-BD7B-9D77-8968C2D726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170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3F5735C6-48DA-B39B-8BA1-40239BCC18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050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A39D847D-8B88-DE0F-F037-55F8C93646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0404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7FCD3A33-112C-7DCE-62BC-C4DF9ADA90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293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BDAB5925-11D5-62E3-596A-E6F8F24404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1674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0CE4158B-FD45-736D-ACE4-96BF3C03E6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1029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8E951DF0-60DF-FBF4-3601-1ABFECC89B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9200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D11B3CE9-BFD8-83FD-D4E1-E162A11355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9208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0321A9D9-317C-0D06-7C89-9A82D9FB7F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057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3CA1C3D3-1DC0-AFFF-3C29-26E36E9B74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22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39928876-F483-AD0E-B5EF-5A611244EF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40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81DEFBD9-A546-D11B-2B7F-E5EDB2DEF2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7523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27A15FD2-1727-5B58-EFD4-FDDD4F2662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480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112C2A15-7474-9E17-D76F-B972E78ED4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066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3607ECAE-93CE-25C7-1D28-51C3E62803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155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7CC6C5D5-845A-1B81-C390-6DCFBC4D41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999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7FF51F9A-9CF6-0A6F-FD6C-9C589CC4FE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568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165F8839-7593-0219-EF00-AA7FAEAA6F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91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Headrick, Trey</dc:creator>
  <cp:lastModifiedBy>Headrick, Trey</cp:lastModifiedBy>
  <cp:revision>1</cp:revision>
  <dcterms:created xsi:type="dcterms:W3CDTF">2025-04-19T12:29:51Z</dcterms:created>
  <dcterms:modified xsi:type="dcterms:W3CDTF">2025-04-19T12:30:31Z</dcterms:modified>
</cp:coreProperties>
</file>