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ED332-AC79-5F25-16EA-7014CD73A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44F0D-9F8A-B646-F9FD-348676FA1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0CA7B-36E1-6B78-6278-28B072933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60AE-D92A-406B-BDF6-65044E0D881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4D795-8266-359B-7267-757260C3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61C48-3635-9A94-9181-BE2E8626C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9ACD-8175-43E3-A8E6-C3DA8E395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7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4A4CA-2DDF-3FB9-B026-AB5BFFA2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1C84B-2B2C-D9F1-D418-C8AAE9546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FBB63-2D70-1B05-2FE2-13D3DBFD2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60AE-D92A-406B-BDF6-65044E0D881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59149-2977-D4BB-26D8-8B313933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00057-DFF9-0CE2-87B7-B4CAC6340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9ACD-8175-43E3-A8E6-C3DA8E395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37436D-2EEF-EA55-3917-BF4E45EBE0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DA68D7-C7D8-480E-1AD7-F6D77E923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A8D21-806C-BA8A-A788-6CD82B07D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60AE-D92A-406B-BDF6-65044E0D881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2C408-43A1-59A7-249A-36506ED2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20B5B-0B8B-681E-4E41-29E6E4A6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9ACD-8175-43E3-A8E6-C3DA8E395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0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45C9A-B465-8533-DF20-AF94542B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51B6D-5E2C-CE11-2A6C-4283996B2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F3DEA-FBAE-F616-8BC4-A40CDD622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60AE-D92A-406B-BDF6-65044E0D881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A6343-903A-0115-B3AE-9F4F1FA1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8C2B7-3C94-6090-D701-0EDA8918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9ACD-8175-43E3-A8E6-C3DA8E395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47529-AF35-7459-D388-2D50A97C3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AB956-C148-6BFC-31DF-9DEA80648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77D78-044A-3E71-89C2-A4B38526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60AE-D92A-406B-BDF6-65044E0D881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C8396-D32A-4D3A-F483-AFC606CD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360E1-7104-1E6B-17E1-079010CE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9ACD-8175-43E3-A8E6-C3DA8E395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8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EDBE-64CE-D110-1B1D-20B00E7C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6641F-B3E7-C8DF-1295-499A1D435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1E06C-89A0-1E32-0CC3-E9C630727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32A5F-A86C-C36B-83B8-FAEE0871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60AE-D92A-406B-BDF6-65044E0D881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8DA05-38D8-63D2-122E-CF7D7A72C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C90F2-5C79-9D65-1D95-7B2ECCA0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9ACD-8175-43E3-A8E6-C3DA8E395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7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3016-E408-533E-2C61-8DD9CE3EA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412DC-0844-F44F-0A28-8DB3EB7C1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56819-56AD-2B86-ECC2-DFAF8EC1D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C82F67-6C00-9450-4318-F7EB3BBE7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6B006D-AA1C-7FF6-7B44-27933C7BA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AD2AF6-073E-15BE-3186-1B919C28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60AE-D92A-406B-BDF6-65044E0D881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4D1808-1C68-488F-61BA-73EC79679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164226-F800-37A7-F1EB-D0C35AD6A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9ACD-8175-43E3-A8E6-C3DA8E395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3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9B04F-3C06-E92E-EEE4-6810E6E4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6BDAF-B526-C9FF-E4EB-8CD88E08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60AE-D92A-406B-BDF6-65044E0D881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8443B-7E6D-D98B-8181-C3E3060C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D6EB6-6083-0665-CBD1-5422BA5F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9ACD-8175-43E3-A8E6-C3DA8E395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0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DFFC3D-AF96-E2EE-F29C-F5DF749B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60AE-D92A-406B-BDF6-65044E0D881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C2974C-7B03-F166-9245-B38D1E2CE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9399B-E594-81E1-161E-655F9017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9ACD-8175-43E3-A8E6-C3DA8E395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6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8F29C-2A69-5CA9-9E9A-1688093E1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D0D65-8B9B-49BD-3DC8-1CF676578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C515B-D0D5-8695-3173-E3D1F3D06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D89E6-A4E2-A346-BD27-DD71DC47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60AE-D92A-406B-BDF6-65044E0D881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21F27-2277-AAE4-A11A-E859C4C4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4AC7F-6623-1A54-FD43-52FC88556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9ACD-8175-43E3-A8E6-C3DA8E395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7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5856-3805-6EE6-BE56-D8F9EAD9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84A9B3-480E-D4E7-7114-EC0CD25DB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90A81-14B0-8210-CA31-83E786B03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E2A73-263B-6302-8EA5-315AB47F5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60AE-D92A-406B-BDF6-65044E0D881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ACEE4-83BC-3EC6-F5F6-C118D75DA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67A8A-5296-9982-3B5B-EB51CA379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69ACD-8175-43E3-A8E6-C3DA8E395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4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0F1D72-2160-D9D0-E331-33AE12D31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11100-A554-FDFB-1CBE-08A2B778C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438BA-8C97-21E6-6317-27AA2A88A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4060AE-D92A-406B-BDF6-65044E0D881A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3B9ED-3CD9-48AA-3994-A58E3C3C1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A3181-C44F-EA91-8810-31638C347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B69ACD-8175-43E3-A8E6-C3DA8E395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58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89F9EFCE-F5CE-D4DC-75AD-14F82D3687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75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0AEB212E-7593-CAF3-5805-B1B1A5C760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70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B9B7F0B4-D119-7E10-C50C-521CC10924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95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248BD47C-E898-393D-B780-99203C4277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10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9E11EDB9-068F-4B6E-394D-60726B0E1F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1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DD73992E-EE08-08A6-9DB6-35AA97D6F2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74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E9EC54E4-9E97-8D56-CCF5-1347F47AD1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1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B2AE0EA5-A35B-3CE7-CA7F-C40D90E0FC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72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40EC18DF-E549-0A33-D8C0-81B1B4AA79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36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85355C17-D5BB-C16D-F329-A70C065F1E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97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AEE11308-3E67-7A28-355A-54C83DF68B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2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072EAB54-5B85-1CB2-D511-226A3A37BF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87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D25B95A0-BF7F-C9C0-0814-D46F1DD982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82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0956CBF1-5AAF-00A4-1559-BD4E4B3DE7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19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B8184669-A9FE-3C79-EE60-E72CB7F4AE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85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131A064D-2588-5510-AA26-75134965B1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95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4FA40E21-3895-6654-B42B-20FE490B2C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68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00904C02-11A8-D0F3-1521-872F4154CA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22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9ED02DCE-8CB8-D1C6-DAD3-41779AD976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65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F6787EE5-EB25-446E-A3C3-371DCDBE09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46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D2E5EF51-5124-7A3B-553A-3395BC44D4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35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FEE8657E-6901-154F-432B-78DE3C64EF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1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1ADECB8C-E1DE-E37C-D913-C6505B58E4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27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5C809785-30C9-5579-3CCD-D66CA8E38F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65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4AB44F55-D5E7-DF87-57E2-49CFE3DE0B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64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84453DA2-E30C-2306-763B-0C8BD40F07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64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03F5D265-D3CB-E215-01BF-92BB8A9F34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11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03839FD3-703D-E97C-AAC2-740B35A10F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55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7F12CF8F-EDEF-1C45-3C77-C3CF000E69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27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7FAB8C41-26CB-D6E3-D381-187A983217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365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F2E1FCAD-A1A1-9E54-4F85-F2510BC230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48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2FF8EAFE-3F7F-1C1E-38CA-24FCFD72D2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40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20678CD5-32C7-1768-AD69-2201E1F86F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62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B2E3EF63-99FE-D84D-49CF-C966A9D164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146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6B8AF072-9DE2-6A4D-B922-560B03722E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000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32A5E475-B658-E43B-D067-009B94A04C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138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B7EF499B-6871-C58B-4188-F377F7607B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892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61707CD0-2DA0-2D08-6870-9F82225922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39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20C2DCB3-F972-0977-BC90-5E86B7EC7D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960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500A2393-2A96-E7AD-7DA9-2DE4C43568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155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F2C570DE-837E-9CE7-7E6F-DA487FF15D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737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B0195B9B-4C53-EF04-A6A1-7DD3FB7706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642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5D305283-845A-29C2-F865-7712F81069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398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4359A0A4-6ED0-54DC-2FDE-50CB8E7290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8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F46E9BD0-1B9D-2079-4820-95F9D3DF66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721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4FBDC419-6D79-3998-CD13-D727FA0C99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973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A76D6993-E68F-B655-DF7F-6C08E50D50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320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17D529DD-33C9-77CF-F968-880E22FED8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950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0E5516C9-1264-9EB6-30FB-3F69CECA17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470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62EABDE9-E6E7-F571-D229-EEAF65D9ED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383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422CF0D8-9546-D056-900B-857475DD16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780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A3CA1D9A-E4B5-2C58-38A1-CF35B7AFFF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282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4B242A9E-9FB9-E86E-BEB9-745EEB5BFB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636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89F2BF0C-4F2E-BAB6-1F91-EA88EADFAA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208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238506DB-622C-D0F1-FF1A-3DDF037824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0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9D99ECF4-3FDB-2B02-B46C-9BB5BA7625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702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AD7434A5-46A6-1F64-E54A-0BA9C8947B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142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DFD98D35-DEEA-58E3-33A7-407E938BD5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698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A16E6524-0190-3A38-F7CD-A981375124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672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3E95B039-5328-A189-2337-173EB1116E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660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3936C2E3-D9B8-762E-3E90-CF74C4A115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995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5E9A0F0D-4161-AF74-5ACC-76ABB0727E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288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99DCE799-1563-2F63-C4CE-99037F4702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057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326C2651-F3DC-21D3-4945-B7A0D3CAB5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607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099C90A6-2002-8EAF-36E9-1A3B1D4FB7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64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B232F214-6AD3-16E1-1F59-B6F7424821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1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062934EF-F289-5AB9-C58E-5D45049308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761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0">
            <a:extLst>
              <a:ext uri="{FF2B5EF4-FFF2-40B4-BE49-F238E27FC236}">
                <a16:creationId xmlns:a16="http://schemas.microsoft.com/office/drawing/2014/main" id="{7FC2C9CB-9E4E-1E5D-6666-E90AB143F8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133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1">
            <a:extLst>
              <a:ext uri="{FF2B5EF4-FFF2-40B4-BE49-F238E27FC236}">
                <a16:creationId xmlns:a16="http://schemas.microsoft.com/office/drawing/2014/main" id="{4932AA7E-CA7B-AA0D-155C-7BA46C827E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427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2">
            <a:extLst>
              <a:ext uri="{FF2B5EF4-FFF2-40B4-BE49-F238E27FC236}">
                <a16:creationId xmlns:a16="http://schemas.microsoft.com/office/drawing/2014/main" id="{55ADA773-FC68-5210-C365-C0C4CBFB02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131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3">
            <a:extLst>
              <a:ext uri="{FF2B5EF4-FFF2-40B4-BE49-F238E27FC236}">
                <a16:creationId xmlns:a16="http://schemas.microsoft.com/office/drawing/2014/main" id="{04744BA1-F89B-48CC-03D9-4F20697849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091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4">
            <a:extLst>
              <a:ext uri="{FF2B5EF4-FFF2-40B4-BE49-F238E27FC236}">
                <a16:creationId xmlns:a16="http://schemas.microsoft.com/office/drawing/2014/main" id="{AC12F9EF-710B-5F9A-29B0-D5C6040685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334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5">
            <a:extLst>
              <a:ext uri="{FF2B5EF4-FFF2-40B4-BE49-F238E27FC236}">
                <a16:creationId xmlns:a16="http://schemas.microsoft.com/office/drawing/2014/main" id="{BE5CC7B9-B068-381C-AB0A-8F3E388C6E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23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6">
            <a:extLst>
              <a:ext uri="{FF2B5EF4-FFF2-40B4-BE49-F238E27FC236}">
                <a16:creationId xmlns:a16="http://schemas.microsoft.com/office/drawing/2014/main" id="{7159482D-692D-22E5-0D8C-FD782E3113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43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7">
            <a:extLst>
              <a:ext uri="{FF2B5EF4-FFF2-40B4-BE49-F238E27FC236}">
                <a16:creationId xmlns:a16="http://schemas.microsoft.com/office/drawing/2014/main" id="{DF6A93CB-4F31-6D3B-9F03-DA99BD0B4F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7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0112B327-5A6E-72B6-FD28-749AFEC519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43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3F533042-0FC0-86F4-AAB5-734B31B000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30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2025-04-26T00:16:37Z</dcterms:created>
  <dcterms:modified xsi:type="dcterms:W3CDTF">2025-04-26T00:17:05Z</dcterms:modified>
</cp:coreProperties>
</file>