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1180-0886-1A22-5A77-DE58A99AC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03A93-99DC-BB15-2288-5D1EA1278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EE94-2DE4-6AB4-AC8F-B285E404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ACB7-F993-1243-DB95-8810395E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03B3E-C33F-D750-CD17-3E5BEA7B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18EE-A6CD-6EBC-C1FC-9D05DD13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7218F-EBB8-58D7-E6AE-7260CDF74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7F68C-15A8-07D2-688C-E063B2DF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C4DBD-AC09-05C8-3CE1-255F70ED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FB1BA-1152-1D50-B87F-3CC861BB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4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35F62-3562-E4C3-C044-670E68FB2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13544-CD04-A6EA-6500-BF744B311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F9507-C038-34D9-52F6-C8FA12E8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B307-4529-04A8-5C25-23DF581B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8A828-8F29-9B42-5CAA-207288E8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0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FAEA-25DF-94D8-72E6-07171B75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7127-AA95-9C96-E5FE-4BA27B0A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2D482-D065-96C0-C398-81DAB05D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BF08-CF26-CEBF-B0A8-BC7CD923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A4E35-B244-9BA9-4E95-18921479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1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FB5-9D0D-E6E6-B06B-FCD4D7FD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62F80-7E73-7550-14DA-4E6999E59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F4C48-65EC-DA1E-9BFF-23DCF2C6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65D35-886B-AC67-B83E-6FFE7881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DAA0-6009-D2B8-93D8-E6EB210E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5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0076-F4E4-FB22-4A27-AB434D04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26FA-F8D0-0374-B0EC-6D87589B7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94D44-9EB3-1A7D-B9C8-8E1CF901A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7DB06-6905-591F-CAAA-D6972592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5AD8E-6476-21F5-BD83-9D9A3E8A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C5D35-7517-B969-5205-331E0ED2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2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E188-ACDC-6861-819E-B12B75B6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EE34F-5AED-AB38-4F77-23BE38812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E2C91-535B-5DF9-A87E-3AF46BE6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2BBDD-7690-CE9E-6CDB-F2A5E966F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A5304-30A9-8049-61D7-0DD886D7F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26A8E-175D-45EE-A9F7-5341EAE4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C398E9-9988-45E1-0CD0-B2A6056A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2D4B1-0BD9-ACBC-D2F6-DB93FB39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617-B735-B0AD-4AD8-016B890F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AA1B0-C258-2049-3115-08467C29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B2276-E587-3FB6-5569-80B7D825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EBC25-2B30-741C-06A4-BAB0ACBE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5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222C1-8433-8E0B-7E40-6908FCCB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04609-08CE-F093-A746-6389775E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12CAD-7D5A-8F2B-A577-B9B7B2B8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4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27CC-626C-D9F1-EA58-4C936436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CC89-F07E-26F5-C7DF-89239C1E0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CF2C1-C23B-7572-07A7-04A7D6B80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41BA6-EAD1-2840-42A9-3353016A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72CA0-86C8-A960-36F4-1A8837B6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6E56B-5A37-603B-8F24-CC50871D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A00F-098D-4742-EDB9-148265A7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9F4DB-56B7-4F8E-2B5A-020122E8A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BD6A-E561-B173-5D38-10A609B7E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808D5-51E0-5CA5-C670-D0B9E0B1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72FFE-9987-F6AD-6AB8-4BE639F1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347E-0A12-608D-4FF2-2B395C88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9A2C7-7BD1-0EB8-137E-A1F5CB23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F4881-5C00-7304-6326-0E4F75D73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EBCB7-825A-69AA-F223-DA6E150AA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4EFB29-EC2B-4F77-81C2-7431C416872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F624-B7ED-ED3E-855A-68FF68388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42141-9007-E881-A0CC-D14ADC35B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210E91-4378-46EC-ADD0-049DD269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2433658-E33A-8067-75E7-3D19426CBB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7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91286BE-E120-9DE0-E391-8904BE8C24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0A93505-DDE9-F0B3-15C1-00EEF74E37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62EEDF6-DB3D-0024-0236-793A64B82D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4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91065A4-AC9B-FC15-9629-1911B85C03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BF8BDB3-FA9C-A492-6610-A72D145FB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36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CD0616F-AAEB-6329-F7AC-22305F3CF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13D5892-1C68-B6C4-C841-25B678CEA3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2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D95C9AB-58AE-A169-E300-21764C312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9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D9FFC39-CA95-C91D-E21F-5661B8C83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7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FB4E010-683F-4F89-A0F9-2DD9CC300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4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71F7CCC-F287-3554-74D8-4A8E84B96A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27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336C721-0C50-A4BE-C788-91FDF72D8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2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E3EC1519-8F1C-7085-99DD-5F05439CEC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6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38C5BB6-A252-473B-8DAB-6D15CD208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14D529C2-F381-867C-FF7D-AAEE7B2546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8011237-F1BB-F60F-4B51-1CB4D7A655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07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08B2437-A021-87B1-FD1C-D76D2EDE4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56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F2A65D4-268B-744F-50A2-8018F34C6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1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0A670A0-70A2-59B1-4071-72B65E5D8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2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C89BA815-9864-64F0-E19B-7D53D04CF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38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3BEC347-A4C1-1B9A-FC0B-7F267169BE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2F1D15B-5BCD-465F-E265-3F3D5EBB1E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60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184C93A-93D1-14AE-35EA-3D53244E2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47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7F92B4B-2AE5-EDCC-BF32-DAE0B79564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5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A1EB5AA6-240E-4273-00E4-10B3E322B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38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9ABC34C-77D5-FE12-55E4-51DDADD585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58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92705275-C1DC-8061-D377-784F33EC2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44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683482DC-971E-904F-2A47-271761094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19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AEBA93DE-FA15-8B8F-7CD3-EA8F08483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78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5B5CD5A0-D58B-58D0-E5D4-DA0BE72B04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6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A7130E6A-E9F3-E560-C729-26CDF70F30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28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A29AB777-56FC-934F-85C2-0BA644A50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0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AA44AB5-9DDC-674F-23C4-8D8B384C78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EFBA2CA-AA85-9D2E-34C9-90E5840481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22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AF989706-BFF4-51E2-6651-B00093E176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9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C441C6C-8410-9D31-98A7-DD46F9FF1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82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4E9085AC-62AC-69AA-9D98-F0D455E73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34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45A95DE4-DDB4-E0C6-B51D-93B92B657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5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C8274858-8DFB-57C1-FC41-37C2C4A7D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14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DADA7D40-F55A-8518-1EBA-0F18DE60C3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98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0FD5DAF4-D072-E100-29D5-79CD75D467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557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A870D586-BB27-4D54-22A8-3EC803BF6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0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84660863-E132-3993-03AF-25400FCD70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24373F2-4E40-4DBF-D28A-9D17485B2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04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84E40496-97EB-3086-DB9B-CF0274DDD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42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F4A73926-8C49-4F40-A640-2DE09DA23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63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97656A75-93F4-26E3-512B-85ADF9AE67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465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6CA6DE5C-729C-D152-E12E-159517D091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16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F44B63BA-7AF9-16FE-9819-65DE99DCF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9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FE3555C7-40AC-D579-9812-1CFA1B1358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598D7B67-AAFB-93FC-E0BA-21FB7DD16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0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D09F5931-1A35-EB29-9E13-9CA1AAE787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66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F393E80A-6538-BBB9-3EDC-B3584542E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92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D06AFE59-6851-9C23-0DE4-B4F526514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5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156851D-656F-3C3E-24BB-1F7B3DF0C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275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0839637D-11DC-E39E-130F-446A6A67C6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119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81D269D1-7C58-4342-A793-D6C2E65EFD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5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4C17512-E630-3AB8-6709-27A449740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4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B7E6A78-1B07-9822-225F-1AC75F39EF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F276843-C1D6-C0E4-0884-74275C80C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2025-05-02T21:07:09Z</dcterms:created>
  <dcterms:modified xsi:type="dcterms:W3CDTF">2025-05-02T21:07:37Z</dcterms:modified>
</cp:coreProperties>
</file>