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3E02-3B1D-F543-88D4-A34D614C9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10450-D5D7-2950-D0C4-921E532BF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AE936-FB4B-96A6-C96D-57883D3D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6B7C6-687F-22D7-4FCA-77476D40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5641-B4BD-B40A-90C5-CD75C1A7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1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CBB4-E401-3740-43D9-4F0CEB9C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539FA-6049-10AC-B036-9FCAE1DB3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1D29-983D-C19A-2C19-9A8BB2CC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91E9-6195-DCAE-3891-339EECF8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CCFA-54E1-9A24-21B3-54307BE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84B1E-FD72-7D64-681C-E178B5991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F4ADD-F3CF-B38E-02E0-0E7C2A234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C86F-82B8-ED86-C988-CFF5CF39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3055-0EB0-40AB-187C-FA7127C0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8F69-4BD9-D729-11CB-D234BB77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C76E-D646-55AC-9707-D108854C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95C8-BE87-9C02-55EA-905188BA2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8926-D0ED-8938-41A2-C57A1512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15CC-3E10-ECB6-7C82-250D62CC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8DCB6-D27D-DB03-4CD0-2C271E00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DEB0-8DB7-CCF4-A845-A2C7FE81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9E0D9-9C62-6B6C-9203-924F926D7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D5D40-5909-9619-5FBC-7B050ADE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8346-A1FC-C515-435D-6E767921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4A01-9620-3886-B3D4-E2BA606B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EA25-728B-F5C4-4428-1F4D265A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087E-2A5E-E1B5-FC7B-2A39E5746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068CD-A95F-62FC-FD48-EE78D5FB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7184F-9B58-C306-A120-F4CC252D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574ED-809A-941C-B6E4-45133F02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FC8B-E2BD-7C69-46E8-BAB274AB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633-21B1-C81C-5B26-3C0AEE8E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D1802-BEBD-883F-86BF-52BFD8DE4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827A1-1C57-DF03-791B-F1E53462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9A588-A208-C29A-6590-17F6F5B8D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7AE3F-F370-2C2A-472A-EBF5A1257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AB2AE-AAF7-DFD0-F003-97727DA4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8A5B6-23E0-8CE4-3037-03AA13AD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80080-CA8C-9CB5-EE59-327958F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E85C-492B-8833-F0FC-5EDE5504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0796B-A8CB-9DEA-E517-F31CAB34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5029F-8CFE-EA0F-F8F8-BAE6D19E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E8D43-1A09-EBC7-7C14-C2AAF342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C67D0-7CE3-38A8-E977-923F5A41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C01DF-8080-C042-E363-702D1B82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13937-9893-88ED-BB96-6BAC26BD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765A-CE94-A8AE-1F04-2ED035F5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B505-CB31-BF6B-ABEF-F9F2E15F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7141-0F5E-7488-3AC5-88A5B856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1495C-F7B6-ECA8-97E1-024DA06B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1AF8F-FD4F-D005-A7BB-514D38B7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47494-9D1F-DA2C-8BBA-BD87022B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BFAC-697A-A0AA-CCAC-B66F09A9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BFC5C-4B7A-B9CC-1C8E-6033EDF78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255A7-F1B6-F787-04AA-17BFC76F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2CFA-7FCB-8748-1A2C-E91E7951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83A20-01DB-53C9-7576-F0C616FD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89261-4C59-3E6C-5C85-E2ACB9BE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3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BC25F-3086-A9C6-B569-E8792699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3F9D4-B63A-F617-DB9D-2B4EC0A16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E5EC-1BAC-1CA3-20D4-8F87B362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ECC00-8995-4962-A73C-EC52A117593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8EE05-6DD0-BF1B-E73C-2EDFFFD7F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34A5B-4972-B207-C4ED-551D7C67C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00E158-1663-43E3-B2A2-3146082E5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5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5EA86DD-08A1-3139-DE2D-BD8B4DF5D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6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E5F4551-7FF7-0CDD-FA94-92566C914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0CCB6F2-7206-D610-EF04-ED6E04AA63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197407D-EDD7-DF68-3917-EE4C91E43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968852B-6743-6C5F-3A7F-CF60D1143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6FFBCD6-3741-093B-C271-8D7460941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B5D7B66-AD43-D7C2-B286-F1058918E7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A04C920-4237-867C-817E-F43F2F37D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0FEEDA0-10FE-46EC-5E24-FCC1CB9DE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EC56BC7-E6FC-30E9-2450-AF59C45A77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4A3D369-1ABE-7A65-830A-62EEAA58FC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C7AE58C-921D-31A8-D7D1-38F565F4E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8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BB3C9E3-49C6-5F06-E7A8-D84686F3D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7F9368C-92A2-2C6F-C043-E497F94A8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1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D52D66A-B555-74AD-55AB-5D3AEE8FB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85DDD2D-B0C4-4A13-C98D-D837DE0DA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99AC7BE-1C36-FE54-99D1-A02440F51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39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F9E69C4-2519-3C63-B7F8-96350E3198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28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25A2391-A8B5-A10E-D15E-878FBBC789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ACA3AB1-4A66-8B4B-1CB1-C8B678BDC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6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5E561B6-813A-B6A3-122E-71D035D0FB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9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7C102F7-C1E5-A9E5-737B-7BCEBB30C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017E301-FEAB-291C-F7E9-5991783A4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89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77FF6BB-E792-A81E-B253-E37530A8D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1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CFDD8B2-D39D-A9DB-4E78-938D57BB1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433E6DC-C33F-A69C-2D2E-0121B0B65F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0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335365E-02CA-3A0F-15BD-9CDFF00E0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C61448D-7FC9-923A-12FC-DF82217537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8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754DAE0-78F5-3ED9-B65A-5F3C118C1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74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57927E6-001D-3274-B7FC-3BAA7D553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6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31F10A0-9532-62DF-9C6A-6E51BAB41D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8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87C0250-7C7E-BD3B-8064-E102278D9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8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27D189A-FADD-6FF2-A254-E0D19C885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0191FF9-9E44-AF54-937E-6D87FC2E4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8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3975F76-D3AD-8939-7731-6E117E859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0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A21F7A1-D1E5-A54E-0614-CC555C58A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2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46F5320-709E-5016-4208-49E31CD75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61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E079D6C-93C4-88BA-3BBB-D0D47CB8B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96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A6089D8-D764-9013-FC10-3BDB68106F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13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9A345D8D-D621-29D2-F94A-7B09F2AAC2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7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0739A038-5D11-377F-181D-5791600BE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5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18522D8-3C16-CD70-C686-49CE419BD7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E53FF82-BAD4-7955-5198-B491393E0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1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A29FEE11-4B61-A327-DDBA-09DCE72BA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4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7265D02-5B83-6C24-41C8-164BF2D6A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2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E9E0884B-1E37-D847-F196-0446C91C7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4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F848A08-FDAC-0121-9035-91102BC6CE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FFD7D0F-687E-4032-D187-752A88E4D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F7BA2B1-D00C-AD69-7DB1-94B72FD23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4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792F120-79E0-4A7C-1F58-4EB61AF61A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2025-05-10T00:14:34Z</dcterms:created>
  <dcterms:modified xsi:type="dcterms:W3CDTF">2025-05-10T00:15:05Z</dcterms:modified>
</cp:coreProperties>
</file>