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B11C-3762-9240-2CE4-3F9138100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8DF13-5982-7D7E-0C93-6856C2A03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F695F-38BB-E668-C4FD-01B8BC6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D63DA-682E-AD28-6FA9-3C4B6BF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F512-19D2-6B6F-0A9B-11F38E84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64A2-FE0C-1D71-6D95-9F60DE7F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26799-1C0A-03CB-2F55-3080EB234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F4905-B6C3-303C-89A6-8F99F38C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5A0-BF4F-59ED-477A-943705C7E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EDA49-3A8C-7FEF-2956-7ADDD3E5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0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943F8-239F-94A5-2F73-11109AE46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1DE9F-159C-82FA-46D9-13EAAAC0B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F9EC7-EA17-59DC-7A70-CBFDDD45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6E4DC-CFC9-AE76-0BA9-A86403D5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13DD9-AB34-1FEC-6A7C-E740D1CB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9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2D9B-9A2D-ECDC-F6E4-5087673D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33215-D5A7-991C-F736-884B642DD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B254E-D276-CC0A-3949-5841F13A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B8E-A749-2AC9-986B-299DC11B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B61C-0FFF-47BE-D664-0F434145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998E-3614-D74B-73E0-A29F9581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7CFCE-C643-FA6A-F873-1519288AD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B11B0-694A-519B-8812-C7D172E9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CF49D-1365-06FF-BF59-D9A9E80A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26EA2-C39B-E5E6-F9FB-95C0BA70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5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1CA7-35FD-F6ED-7DEB-105789FE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3B68-FF92-87A9-3C1E-6EB9EF146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14CB3-8CE6-DB32-CA48-C733FEB11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14B8F-6256-9215-15F8-535D8D97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C91C8-EA59-45E6-FFB4-81F90830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707C1-6C43-C771-9242-6C50377C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6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211C-5550-74D2-0511-A1AA7604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7E8D1-9FBB-714A-455A-832A578C1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E69C2-ACE0-408E-67C7-E4399BF4D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32350-2596-E764-8939-6218F2D93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3CD54-0DF4-E976-8132-DEA0AFDD5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B885A8-37F9-3991-FE79-4BC3BC2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C2BDA-0985-0D8C-B493-86086B6A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D5E50-B2D6-2FE0-856D-30FB0C90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A05D-CAD9-5528-BFE3-E78B59DF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92D4CE-7640-08CC-1DFC-B9FF9A5D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561A5-B3F2-8B1E-51EC-A17AACCB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EA62F-95C3-E9BD-6BCF-9F3A6168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8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53F89-0234-5588-F55E-AD959284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A8874-051C-5050-7FBD-2BEBB2E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D1498-98C4-65DD-8A26-4DA4D33F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9F94-9383-358E-7E17-6686334A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25019-340E-6C47-D77B-8B21694B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B5126-12AD-DAF4-F24A-F9FC34852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493E-5B09-1DD9-682C-59D0E635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0A9AA-9D32-2601-8E65-B3128DD9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0B3F1-9CEF-D42D-C9E6-0AA39597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9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309-FC46-1258-5921-3329C679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8AF2E-D0C1-5BBD-9611-70462BD7A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CFF61-D312-0A21-2E9B-7E8F0E221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5DAE6-86F2-EDF2-FB26-C5B6C2F9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1EDE6-ABB1-75C1-5F8F-5FE7028D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6CE54-3DF3-AD68-A454-5AEBF77F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33169-5BDF-BE8E-4A5B-ACE00454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F84BA-2D8F-CA19-3D1E-25B0300F2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D099F-D991-51EA-64AC-4EAB95C3E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461304-A71B-431B-9B0D-4CF8D0E573E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5A95A-26B9-84BF-FFA7-1F301037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C85E2-D224-DE17-1185-F9D56BD03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AA8D5-3ED9-487D-8191-C75FDE8A0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76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AD24432-5892-EF02-F9D6-3DFF1C4B1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C1725B3-508F-1119-05F2-481B2B3D4E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0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814577E-2C4D-648B-3CC1-0CEC696DD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5813379-713A-D0BB-CD6C-F6B7128C6C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B1C1294-9A7F-F8BD-AA6A-99288B929B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3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1967EE8-BAF4-7A19-5457-6DC2FE65CF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3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16CDFC7-BD2D-ABF7-A93B-DE25694D4A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1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AB878F32-5AF9-3E9B-5190-9724303224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5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700EA95-2351-5912-5C6C-8448B5EBE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8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4665813-C530-A8CF-FCA2-054827AAFB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8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E204BD9-73E1-936A-8A9C-C29F650BCA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F4FA087-0EF2-3DFC-E61C-0DEBF27EAA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41B4BCC1-EFE9-13C2-B232-B60685780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757F8D7-48DA-6A29-D676-939C541C7A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48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B78CAF8-72E2-F817-E5D9-4EF9EEAE11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2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AD0196B-B07A-8D7C-F9C3-89036BDE7E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3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A567775-3510-B228-DBE1-BF6784120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99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926FDBD-F386-A4B2-E740-CC7712D201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55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7E3B8B7-0383-0EB3-7DB3-08D380A68C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23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10B50034-EA46-FA1F-2B03-23E64148B4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8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9F336903-69D7-313A-C8AC-4408F5A00D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7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7DD8B71-8223-E4EB-8E14-6884CCDB7E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0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D720A3C-4A41-23D3-0521-0509CE6ED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48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0E860E3-10FB-FE33-3B9D-82C2FED544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1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BEFC7C33-80B7-F7FF-0AEE-1B69A6A603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8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BB8562E2-410D-8DC4-EB09-F16C78338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47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6E3B20A8-ACE7-6101-9568-B29C316A51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78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C20CDEC-C4CC-51D5-2D17-A8A98BB60D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9FD39DC8-17EB-052B-0C8A-7BF94A91AC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84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EA32ED19-38F7-916C-840D-A010B8F902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94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85D2026F-74E5-8DDC-812D-8EA95BA1F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78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B3A46C5-F33B-5F0D-E87D-F882C2FC7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7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54B1945-0281-0EB7-7B43-3A2B088F26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4FBAF42-879F-911B-3908-88B7A33AC4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A85BC7E-37D9-925A-47B8-3278A97DFB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7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E6E57F79-8025-D8FB-9FEE-55F785613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12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094C9840-63AF-B298-B7C6-006977B8F2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7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B80BC7D4-709A-FCA4-884E-1DF9B9A7C5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7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188869C9-F260-93E6-9B8D-DEC2AD0B45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11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3298E932-4D57-52D2-DE20-6A7772237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09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7C6875C5-68F5-04BD-AEE5-30045207B5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28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8C310556-42CE-A0DB-C210-BE4082240E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0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D635454E-787A-D4DE-CDB6-20E317A944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8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A5936C85-DB5B-A169-1E61-9C4804B06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7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BE43544-3175-8C10-5FF2-D84A362759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70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2B0E3688-4707-E997-0145-82E24BAED1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5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D3C49C9E-3556-C7B3-5288-DAAE39C02B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84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00ADD3F7-A9C3-68EE-D31E-8105E6BCE6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07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D5AB4A9E-37B2-CA90-DD63-94A468E614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502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109AC2FE-499A-963A-19EC-1BF7119729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51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BBACF39B-D343-D8EA-724D-6055787369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32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88B76AA6-EAEC-764D-6ED3-630F79CF5C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4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CF3E887C-36F5-0CE0-7C2C-A2D0E7A994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30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419C9A15-500B-1C83-B91A-17882C20F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531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65173650-075F-8016-6B81-78AD7DC8D7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B274791-F307-4EF4-F79F-9AE02922F0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438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A6E9565B-E1EB-220B-1CB6-2FBB11C5D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34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B4BDE509-C090-7077-74DD-6402FF4685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263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A1D10CEC-B4BD-3653-C54B-D0A50585E2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08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3804A34B-6061-4990-9F71-0F9FED55DC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18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4BC12172-DBB0-381C-98C3-8ACDD9A01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365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E9386C0C-A254-B300-392E-0339E5073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81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04A6B18D-0962-829F-8AB3-A63C98F814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3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031798BF-D980-2236-D75C-242DE38751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13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651952C2-9CB9-829D-3CB7-6E7497A58D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763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4F07E7D0-3DE3-4B98-626E-45816D6C7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4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8D3C1ED-B12F-0170-C1DB-7D9954E1AE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55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1CEB2BFD-D184-2E2A-F264-8D496E1743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58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A327EB1C-812D-C16C-5825-EB91A8AEF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2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E301DFA-43A9-2D68-F463-AB791BB29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DB89288-9EE9-CC0E-9DAD-797110C0E4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2025-05-16T21:31:20Z</dcterms:created>
  <dcterms:modified xsi:type="dcterms:W3CDTF">2025-05-16T21:31:48Z</dcterms:modified>
</cp:coreProperties>
</file>