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5202-A813-5F6F-287A-5BEC5B8DF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A9D23-BECA-6745-F88F-C56D0E2F4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FB48C-EB4E-BB7E-720F-F582BC7A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AB6FA-942B-A32A-2F88-466B8D6A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5BFD-1CC7-A594-9046-786561AC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8959-F989-9E7D-E921-11F0B86A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6709C-9955-4A18-A28B-BDEF7F3EB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A128-BF80-4BE8-69B1-5B8F1C60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B39FA-C30B-6074-9326-3A85B91B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2FA6-C5E3-9035-8AFB-40FED989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C0CC-8EB1-F066-636E-2B9D3EA71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3D9D5-ADFA-E650-1103-035B37930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0A86-44C3-D20B-8660-76AD9860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6B688-5299-B814-62C8-7C035A5D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BDB5-B876-C9BA-40EB-7646F3DB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F117-036A-CD6A-50BF-B06A69BC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C305-EFF9-7955-04CD-0B8F8045D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E2C32-4439-7436-5AE9-8FBE350B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777D-4F3F-87D9-0962-E8E7919A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E211-EFF3-15AC-4C87-B7840973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4B14-DF28-C0C4-0FB6-4792C5B4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7E26D-56EF-F7AD-9008-1F615C584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23E6-2BAD-652A-716D-72B997A4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137B8-7221-177B-92FD-95F827A6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EE50-DA66-C7B0-E219-4174CCE3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C452-B1F8-FF78-E88C-0EFC04DF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264F8-F557-A726-6676-9DA06B9C1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B62DE-C318-8F53-52EF-E15CF23A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B2319-0CA8-1142-12A3-19A9C993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F9062-0C01-BFF7-313D-81F74333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A1449-AD15-F89B-2D85-1B152A41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0C4E-EDFD-571C-F397-271E1076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3C5CB-82C4-9B6D-7CAD-DAE26FFB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F0662-0FF6-97CB-FFCC-6BD014009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B2ED2-DF13-0802-EEEC-5EC21D4D3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C6679-64CC-7C8B-1662-AE4FF308D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71D07-741D-6A79-E3FE-0264F010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09DB3-6921-EE51-5ACA-0BA6848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542B0-3720-43B0-F5FF-38BF1CE2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DBCC-9962-DA5B-DB5D-3E5D5241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D5986-A7F9-C9E2-014B-858922AB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6BA17-BAD6-6D1F-663C-1827A941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1F304-AE84-60D4-3F38-CD2E294E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D494B-C87B-7858-0A11-E83A5FEF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908C7-B60A-E194-3BC3-D13D8F0F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2065-8CE9-DF72-A3BB-1ACEE857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1679-FE27-0519-1D00-DC6CD5E0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48C1-3878-5547-0E76-F61A6D57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876F0-2EAE-B6DA-E331-36902B17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53D3D-A36F-A8F8-05D5-4CD08BC0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60BCE-08E6-78FD-B804-5C658D98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13111-F860-A8DF-79EF-EC6D2AFF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487F-8D69-17AF-84D7-2770F663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2DBD5-9A4A-2D4B-AC64-62EA57410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33C82-C458-47EB-61ED-9B989CF83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6DA7F-7286-BB8E-A48A-A4D81359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E3B4F-03A0-CB55-7B33-D6AB0555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C4EB1-449E-D9E4-4860-89AC23B4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A00A8-A8D5-9FB5-9993-9CB3FEDC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2CEBC-AEDB-DFBC-FFEF-980BDBD8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387C-099B-5765-7C77-8BCABB34D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3E19E-6B3D-460A-AB03-F0A99B04DAC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98CF-0930-C8A0-60AD-F0E96F167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8E05-EA88-FBCB-9FB3-6BDA58EFE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4DD43-D295-419E-913B-DBC13B49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7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EC8CC76-01C6-01D7-CA43-31482EC55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6C8CE2D-1398-4B69-2F8A-58AC800B1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5F76549-FB41-CB3C-C776-E638641C69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8268791-D9E8-7F0B-D166-82B493374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1DCD893-430A-59B0-1009-1F9F9022CA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636BED0-5FA1-5DA8-83DB-AB904B7F0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A9C958C-0B15-FF38-B37B-942F81FC29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934B8D3-1070-7795-045B-70465969F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1F58E08-F5FF-7502-83F3-421DD11B3E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BF82E9C-A237-7376-4493-7F75140A2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1EE26E7-8B75-DE3B-5EE8-4055B7F96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2138B98-B145-EF7A-A62E-3E7480F24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43B1D81-00D4-5571-4050-45A0D258E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529AC73-5E65-69FF-9AA6-06FDA14B8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51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EC1BFFF-5FE1-87BA-9076-AEDC2A9F14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32794DA-A82D-C8B7-79B2-57AA1DB95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39BDF91-A804-AD42-8FB9-C48AB5959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0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5A75092-B0D9-6D61-2E05-4CFF59957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6FCE2E4-1B5F-06CC-287B-CF486BFC5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5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4D366A1-604C-174E-A8CB-36C3E2B1A6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C041D55-FE73-D205-9A3A-D1D283BBA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4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5D14008-31A8-0790-3B46-7FE107AC8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2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815FA31-55C5-E93D-49FD-65EFDB9E4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89DFE1C-CD96-BABC-20BA-06C71F031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6514880-A33C-11D3-8E89-13D303F2F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5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2309F31-AA0E-BBBF-7965-89780C721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4F91513-0201-A16E-3791-9499EC048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6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F2DA321-7EC6-5C1A-30BF-1609FD99C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07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EAEABD9-E403-6C20-66CF-E0949CE40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8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D247F32-A870-2DBB-5D0E-55A7A06E9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8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649F314-8E69-226A-4B1B-1A6BB0198C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0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DA15CE1-16B3-9DE3-6610-F80AD2605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91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D9EF27B-A85E-5A3C-8F09-70B85A363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B27F0BC-4AC9-2111-2D5F-BFE3428BC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4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E6FBAF4-3035-1971-2322-ED14ECE04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1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876B11D-07FB-46C2-20DB-7744DFC37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4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DC2B511-66CE-39C1-E5DB-B41DA9EB0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1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B10F71A9-DC3B-B863-CA65-56BA2CCA4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6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943D794-168D-88E1-3EC1-7C640C99C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2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66D0D7E-032F-B869-1108-E8E0D1B77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9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A4202AE-900B-209B-D65D-87376071F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68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7F006B6-FE9E-66E3-CE8F-11FA8BA98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07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DF8A5C6-94C6-798A-75D4-E6A0E87EE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8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8CD9364-ADCE-68FA-F26A-9C8EE47CD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4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EDA378CF-7E1C-530F-55F0-291AD1082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0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82F0018-2185-E6EC-C1C4-FE4BF12DC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83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49EA0A4-88E5-BCB3-EE80-CE26BA940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6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4C706D8-537E-473B-1F44-50BFBE546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8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E4D1450-011D-D1D8-0653-10DD5C9CB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31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5F6F0D48-2431-446B-A120-24CC104C2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87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878D61B9-CD74-C627-95B7-69FF977233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3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8A0604AC-E80B-67F8-9436-39A56EB81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3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53C8B2CE-3699-A7CE-795D-19BA1AD32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2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65B14910-7C44-1E4B-F84F-0EFFA3BC4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0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CE413595-378E-553C-FA7A-2F7C8F2E0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06B1080-2B76-AA02-8B19-788CBABDF9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2B6C59C9-B81B-ABAF-1CA4-B3C0A99C2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08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552EB52-275C-4660-0787-F55C0CAA7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2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BEE9AC2D-0432-A8F7-99D5-C836535751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7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4CBD45C-6C4F-3A04-CD93-A8079222A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6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E165CEA-E9AC-0626-F23C-BD29D031A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D1EB5D8-2015-0809-98B9-FC62FB7E9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2025-05-23T21:52:18Z</dcterms:created>
  <dcterms:modified xsi:type="dcterms:W3CDTF">2025-05-23T21:52:43Z</dcterms:modified>
</cp:coreProperties>
</file>