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C44C-B285-E0A5-DC5D-7EC1019E4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066FD-EE6E-21E4-BFE3-5AC6E0CE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EFD40-5B3D-78E0-EA76-8C51A931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91D7A-7547-247B-A0E4-B8927C86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9A6E-0171-AF33-F7E7-3F80B817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30F-02FF-A651-EE85-D097D218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89AF8-E59E-B957-CC41-E059AC158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59AC-3C28-F446-1FC9-5127A3CE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26F3E-6877-C2D9-A9B0-0B14F058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31E0-2D19-FF82-2E15-0AED2C8E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35793-8514-3477-58EA-E5825EDD9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574DE-1E4C-5B93-49FA-84A1883DF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181B-2590-8070-90CE-AEAC3F1F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BD046-3DAC-000E-465B-A6944100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438E-6E4F-5F09-A895-350DDB42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B1437-0F63-1546-241C-D596172E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49C4-A712-EBF6-7208-060D2F91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DC430-EA09-29E2-3028-CEDDA46A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090C9-BBE8-B10A-67C8-A73604AC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64E14-6D5D-F571-C548-EA945B5E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3BD4-5883-8B7A-BCD4-A3F7881B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A3E09-ECBE-8D0F-2B28-FDDF4A57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58A50-C917-E614-5030-FE9AA8E0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447E0-EF8C-B9CF-793A-35D9773F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C7181-0C6C-049E-7C8E-5E5BAB76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6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5CB8-4EC4-23FD-27D3-C82BA5D7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89EF3-CE88-A7CA-FAD8-C092C9512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BA77B-C33F-2C68-2826-AF142166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B890E-8407-74C1-A0B9-EEBF2F2F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8BF6-9CF0-CFBB-7E50-34800943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ED0B5-2F45-AD78-F00A-5AE51959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5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2489-BA38-448D-9690-3EA7431D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AEAA-76F4-142F-D20F-8FF42E66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1C28A-A280-382D-41A7-B2740E8E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33697-9BAE-3A81-C212-9E69AC23C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D9300-3F49-727B-C6B0-6E5674316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AA9FB-6EBD-CBB6-734F-AD2350D6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D9C6F-A3DC-D804-2CE0-6FE2DDEB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81FCE-869E-FFDA-5D90-05F263FE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869D-DE2D-0B24-9D77-7C7B8000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F3E27-69E4-00F9-04EB-E705FE47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F74AF0-D77A-C9A4-F907-0DEE1793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D58DD-D4EE-CE9D-2392-2AFCF351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206B6-769B-47DA-374A-B528A938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8EC0B-9B1C-B656-4145-0715A185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161A1-A54D-51B7-361E-1CC1644A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2611-9901-FA69-E9D6-C0FB1103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4924-1ECF-E344-A116-8CE7D0D7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F2900-101E-7860-3DE6-5D798B76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F58C3-F7A7-DC23-924D-ED6FBDAF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D4C7A-93F2-F10C-5CA8-D521829F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17012-B71F-D4C6-7CDA-5353DB72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C161-02C3-F3C3-82A7-69EF4193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234E5-CDE5-02CD-7ABC-3527C6867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A7F1C-851A-BCD6-F94F-085CBB984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2B267-E188-3F93-1B35-F3EF4F1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B61F0-6141-866E-BABA-A8A0238D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A6468-E076-F161-DC1B-9EAE43254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AA242-156F-BC48-1169-98E56CB0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59BAE-7CB4-A275-2540-7D62CC15A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8EA90-414C-A1AF-AB7B-58FF46A54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1B1B-7F22-458C-90CF-68F3EC4EEEA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E4FD-22F5-D497-C959-7BDD7F3F6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B88A9-9161-3BCB-56EE-5A1BDAB5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9D441-9509-44BE-9C89-02F9634A6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6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940459F-2533-BDA1-826A-937ED90D1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A080CFE-B061-7608-2606-5C0481B796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005A3DB-F1BC-9FBF-6FCC-1EE390756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5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A72D1FD-FF1A-113E-477A-D00AF9610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143441D-91AA-755B-C696-09BD13CC7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A1A5095-6C91-2D52-C6A0-8EC35E61F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7575784-1D9F-E9C3-6AB2-241C22F29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CCC8B33-AA2C-6E2A-D666-4D3859425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3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FA2F985-549E-3C6B-6CC0-4698A69EFF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56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90F526E-E575-A21C-872D-1105C59D6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1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024F0CB-0342-91B0-53AF-C006DD0CF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2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B82FDDA-642F-49D2-8509-B2E344D1B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92AC052-D8B8-4A09-93C5-0C262B164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8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68B9930-1EE9-CE2C-6855-FEFA4DD8B9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ADDCB52F-59FA-3EFB-3F18-5D5F39E42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248EA19-279D-0A56-AAB9-8CC5456AE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5CABD810-96CA-CBBE-A264-F82E25F56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165234F-5A29-9396-F836-747992DDE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6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F52F346-E665-6CB8-62C8-EC2D92D92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EC418F8-4466-D77D-9A96-1AED79391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5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996BC70-874C-1B69-AACE-5421CE1078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8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FE003B7B-3372-20BB-FBAB-179AA501F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2E933CF-939D-ED36-A65C-814525B16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26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90CD89C-5B25-5471-3DC7-7B1631CED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B5B631C-BF3B-F0FD-213C-5CE738FA1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598959A2-0441-2920-E4A1-48FB015EB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59F4E495-2E32-53D7-30A2-7D17150DA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02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3362A5D-E69D-814C-4F75-4DB476047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64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5F76973-CDF5-5090-61BD-27D12E847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5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B18873A-A66E-26C7-BA3B-C009575B4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57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44892DE-B569-4832-C286-25CF28E6D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687383A-CD0B-BA5E-43C7-45CE5B9F3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4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23AEA01-0BAD-6DD9-236B-6038295DA9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8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78A620D-2A05-EE86-2EB6-4E20CD9ED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748570B-FC25-A5B4-AA1C-4A81AA0E88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86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7299292-C3F3-77CA-FF70-2B3BFAFB67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87FC756-27DB-FC7F-78C2-84FC2460AA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2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D4790CE-3110-B0BA-8BAC-42AEE239F4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0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8D09BEE-884A-65C5-1E52-78451BC6B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7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0B4C190-DAFB-B77A-0379-196F183FA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8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55C86D3-E112-9539-986F-601EAE1D0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8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364D5853-1C87-C190-14AE-398887752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6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51339D9F-64D7-2E9E-EDF4-15D33F68CE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9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9578B9F6-7D7E-D72F-2776-9E042CA40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9BFA459-490D-4EA1-AAE5-51E2A39F3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2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6812DE02-46DA-B06C-DF40-91260730A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6248E1E0-C859-7127-2F1D-B689C7941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5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6B5D35E6-6945-AA10-97CD-1A021726B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55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44A931F-DC8B-CC97-C181-AC944DCF1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26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D05E27F2-9831-CBCA-F300-50ED27286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9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13796EBE-6AC0-B4BD-3086-A00C1419FF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7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1991951C-5742-D1CA-E75C-687712D49A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21865E7-3E8F-DF9C-73DF-AF3789F9A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9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DB04E9F-DAD7-AD0C-CBC6-A61665A9F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3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E891EDB-46A6-DE5C-D837-835E5605AC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6FC2226-4201-13AE-227C-91E09A664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2025-06-28T01:13:36Z</dcterms:created>
  <dcterms:modified xsi:type="dcterms:W3CDTF">2025-06-28T01:14:06Z</dcterms:modified>
</cp:coreProperties>
</file>