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7F897-1F20-72C4-C6E6-AA627AA07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EC6D5-F029-5622-F9C3-754F22CC5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C2B29-BF66-80E4-660C-A3BED80B9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40E5-D644-4386-872F-C772C91AECF9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276FE-0F0C-600D-225C-8CB0DE836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B1A88-B6D2-036C-B36C-2559D4FB4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3DD-9C91-48A8-8A8C-DBA45EA3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5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A578-C510-58C7-4E94-64FF1ABD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179BA-18E4-AE5A-B1AD-3A88F34D4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E487B-5B05-FD7E-25F4-3DF6E5F0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40E5-D644-4386-872F-C772C91AECF9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65A1B-8DD1-7D67-B7A2-32A98F92B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BCBEE-8575-4342-9CA8-A0BDE4B9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3DD-9C91-48A8-8A8C-DBA45EA3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5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0B91D9-6ECF-5108-94D2-DCDB65CDD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DFAF9A-AC3D-29DB-A0A9-5073F208C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872E3-596A-0ADD-6112-2355E0428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40E5-D644-4386-872F-C772C91AECF9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44D10-B85F-4ABB-CCE8-2D4B3665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9F7A5-A232-2693-C62D-36885ACE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3DD-9C91-48A8-8A8C-DBA45EA3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1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452DE-F076-C1D0-E40E-99F94ECC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9F081-A6F7-D933-AE1F-CAADE1ABC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6DC79-E43A-C290-72EA-33AC0A6DE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40E5-D644-4386-872F-C772C91AECF9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FF21C-A8D3-B780-FBAB-A57204C7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C0B09-02AA-DA92-E0AB-FED33C171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3DD-9C91-48A8-8A8C-DBA45EA3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0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7467E-47B3-6421-6638-F0918B62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52E44-BA88-6044-7D44-D22FBC64A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EE757-41BA-8A95-17AE-8CBE10E82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40E5-D644-4386-872F-C772C91AECF9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879EE-CD5F-7F72-A596-ED8FA867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13B21-07B3-E42D-D06A-BAA0AB3B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3DD-9C91-48A8-8A8C-DBA45EA3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1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9F76-DBD6-6BBC-D5FC-FC9A57D8E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95040-1C74-6272-DFFF-814941813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51974-7E39-4AB2-1D33-59BC742AE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07E6D-8C3D-7140-E78A-91FB7DD81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40E5-D644-4386-872F-C772C91AECF9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0D54C-C3E3-4061-2BCF-82864CBA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663F2-0660-E4F2-3761-259129E98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3DD-9C91-48A8-8A8C-DBA45EA3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2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6156-B02B-4C3E-57A4-86C65429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AD669-EE0A-1333-CF87-D28E611BC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89D39-7A48-87B3-CCDC-3BF5CA5E6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DC191-5B40-6FC6-EA39-67E75B12F3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7F1B56-E6DD-D274-58A9-C3776F729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520E8F-E6FD-B622-F426-84B61323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40E5-D644-4386-872F-C772C91AECF9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55B44-F723-C2C9-8633-D879F1A5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353412-23A3-2036-C9B1-15AF0718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3DD-9C91-48A8-8A8C-DBA45EA3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2B90A-B126-3961-9FA6-810F0AA2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764D6-4D79-5250-7B49-083676E9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40E5-D644-4386-872F-C772C91AECF9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EE948-A5CD-20BC-5932-6C26929A3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B3460-0833-B986-AB8C-4FE08EAE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3DD-9C91-48A8-8A8C-DBA45EA3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9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8CA34C-A2E7-7F83-ED71-90611F2F9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40E5-D644-4386-872F-C772C91AECF9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4FEF04-7D3A-0606-BAC6-2CD96B57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11DD7-5605-00D3-55CC-B80C625A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3DD-9C91-48A8-8A8C-DBA45EA3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4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DAADC-E468-9CAC-70EB-CE4EDCCE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52101-706A-80BB-F80B-6767D60EA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CBBDB-074E-BFED-ABA1-0E0884FC9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B9C91-17C3-5170-C506-1AE44E94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40E5-D644-4386-872F-C772C91AECF9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014B5-1D1D-66C4-4F60-84E66350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F388A-F11D-7DEF-CA33-15150AFC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3DD-9C91-48A8-8A8C-DBA45EA3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6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F0F8E-0DB9-6CD8-863D-78D7CA1A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488580-E477-41C5-3C30-F141A27A77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2BCBD-B5EA-B146-838A-3A7DC6A9E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EB644-1B20-F925-7B42-CF6397FB3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40E5-D644-4386-872F-C772C91AECF9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6062E-897F-622E-BDF9-11693FD45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76D04-C43A-A4C7-0682-0F583677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3DD-9C91-48A8-8A8C-DBA45EA3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3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7A7CA-F1CF-384B-3EE1-583BD1CA0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F4A9C-1D3E-A7B1-ADC6-16F18854C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D93D1-25E5-5A1C-B972-B27E4D0EE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F240E5-D644-4386-872F-C772C91AECF9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CD762-D6C2-CD92-E2CD-91365646C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1E3B8-78AD-B997-E3A1-C8793153E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0963DD-9C91-48A8-8A8C-DBA45EA3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44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DC501711-0DE6-F1C0-74C1-8E57F2B095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21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A84F462-6185-0FE7-9976-937319C3CC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08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19A329E6-F186-5C72-60A9-2EBD319BEA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34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DAB795F4-9999-3222-8BC1-BD80CD212D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22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19404C63-3A60-10EB-4ADE-ED915A745A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89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1D73D321-82DB-47B6-9DFA-C72E18057A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50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C555DF4-6EB0-C550-A152-D9C6D240E1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69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5AD426FE-F137-C2A6-7C3B-40FAEA265D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51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D4C0F855-8664-E6C9-30C7-99E96D3CF7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74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1DFD7653-0F7D-10DA-D333-DAC6797C1B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59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68FBDED7-41B9-9814-434B-ADBDF940CC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1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9A14AA79-06AA-4153-133D-8ABDFEF367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94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BEA54700-E1BD-11A1-0548-D56662D7BC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11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7C987E13-E54D-A2BD-A7A1-D75D66A5D9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81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29D58E01-05F5-C0BE-504F-D3B3420B23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26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33178BF4-9D1F-BB32-4677-D1D5058694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39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859B4135-1043-D390-223F-9BBB9C0A6D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86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A7AFB9AB-08E2-FE5C-F282-BADCAD1B84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60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869B5C82-E89C-5099-AE01-8422BE18FE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9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5E58BD14-2DAE-361D-E5AD-E5B05899C9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63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5F1066C2-2D93-30DE-017C-5D30EA26BF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08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8EB71AA1-5571-AF09-D931-CA635C7397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6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F1453FC5-DB38-BDA5-846B-753EB2BF7A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07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B80FF78A-643B-810E-60CC-C2CAD40A50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48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24A9D8FB-16F3-FEC1-8022-D9215210BA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57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240778F5-D9FD-BE4B-42A2-675D12BC01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E22F8156-70DF-3D7D-1D7B-9302B034FA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12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B08746D4-B5D4-8238-8FDF-8FB4895772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55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7999E478-64E1-27D5-BDF4-49111A2E14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20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CDC1E88A-7A33-ADB1-3784-8C64C84685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42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FBA6D9B7-455E-E683-31D5-DF6DA654F7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99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3933422F-BC6D-733C-F34C-BFB7511C04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27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F522742F-FA62-C399-3140-77DFCBB897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8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8557DEEA-D5F3-5535-C608-8ED1C53C61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32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01947B96-59B7-6E4C-CE21-124858218D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12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659267BB-36E4-AAC1-6FDC-9A83ACBA92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989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BD4042DB-F7DD-0D50-F8BC-5569EE7150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673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3B53C5F9-897F-36B5-C359-3343D60B63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222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0313F83A-830F-B3CB-855F-274A8194EE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08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F0C5A1DF-5196-029C-AD00-FEA009D34F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287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D0426F43-7986-C875-67FE-35940F36D4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615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3591F1E6-2F34-724B-3189-F059432C02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765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D264D86F-6121-77C2-6970-E45EFDD1FE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423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59DEBFBB-8447-4F8A-19F7-6EF45F941A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8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BF19FC1D-1293-8491-6585-B98AC9400D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270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CFA7803A-2FC7-0573-0B18-23F05B1F1A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171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06F0D116-8CD8-65B5-4AA1-D7A6E72964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818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2E55D7C4-3639-72E4-27F9-439F9F8071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354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73BD9DB0-A71E-710C-7E33-C4F0B56F30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834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54EF1625-8817-283E-E555-69A56DB947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391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C8E0EB70-8A86-4715-C31A-8E2E736B18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136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168047C8-7F14-F486-D89A-C3CB9B9437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030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ADE01C05-FDB0-F179-5B1A-61C366A3D1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725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D71A3852-5E95-ED88-2563-12AC1FD4E8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270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4F1EDCF8-80EF-9A6E-5832-69993D119F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6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577B9D4-84A8-B483-8827-4EEA04F4D0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874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519AA700-EDD1-A07C-2141-724B442F02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699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17481996-0790-7438-9204-5289A4B292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812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48512E21-7F88-BB66-9DDE-DBAAE5B916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016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48CF61AF-7A62-7AD3-B482-D43FA055C2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468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4519997C-1D58-3D1A-25DE-6CBD5735F0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434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175C0C31-3528-2DD0-52DC-896D74734B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576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966CE5F5-BD12-98BC-0AC0-9B28BE2D8D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313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BFA379C3-2837-B7E6-694C-311646382C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4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14DC2FA7-9190-0AF5-89D7-5D21E7F957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86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639117A4-0553-9AF1-5F73-385EA21E01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69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7246AA03-74E6-90F2-6F3E-B5ABF72DD4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31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2025-07-11T22:24:50Z</dcterms:created>
  <dcterms:modified xsi:type="dcterms:W3CDTF">2025-07-11T22:25:16Z</dcterms:modified>
</cp:coreProperties>
</file>