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533EA-4B66-7EED-EC95-6804EF2CF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1C67D-0283-D186-053A-3A5C2DE8C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F6A21-86FA-0481-EBAA-30BAF3D1A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092-9FC6-4BA7-BEA1-902F5CD499B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24DAE-0816-1F49-E052-CE792DF2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6799-2910-0ABC-169A-058E4BD1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C136-66CC-4B7D-AC27-E65C3F87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4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597F-6E95-2961-67A8-DF9D0E81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67F3E-0573-B5EB-FC5D-62D74CBF5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0134D-3408-3962-470C-B63DF032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092-9FC6-4BA7-BEA1-902F5CD499B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C1F24-B559-7CF2-C5F6-A308B0C2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801CE-4516-BC7B-75AC-6F7AD790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C136-66CC-4B7D-AC27-E65C3F87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4541B-883D-8FAF-028B-F8A071AB6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E9964-B34A-EA67-5AD9-390BA7C2F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F6784-9264-C76D-7D9F-7663DD05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092-9FC6-4BA7-BEA1-902F5CD499B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ADB55-0AD1-4EEF-5C44-48E67E73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F99D4-EC58-4293-9F33-57848012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C136-66CC-4B7D-AC27-E65C3F87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7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72BB-AD95-7867-E7D6-DDB472F6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5E9CF-F0E7-8305-C4C0-80B1F888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F8744-CC81-DA1B-B2AA-52A8A910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092-9FC6-4BA7-BEA1-902F5CD499B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6A8D1-5B9B-166B-005F-E4008E45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29693-44F9-EEC3-674E-1C3EBB4A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C136-66CC-4B7D-AC27-E65C3F87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5C59-5563-4DA2-3455-B39AF15A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6BE97-B9E4-92FC-44B5-6389AABB7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E2BB4-A9F7-E32D-8AAF-82312074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092-9FC6-4BA7-BEA1-902F5CD499B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32803-75AC-1D4A-32D7-653492E1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9643A-B0DE-AA2C-71BF-99643B81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C136-66CC-4B7D-AC27-E65C3F87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6847B-B1DE-34D9-C4BE-057EF806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3BB92-05A8-A84D-7B6A-8D9EDD70A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DC0F2-7107-54A6-6F34-66D6623A1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612CD-B47F-0127-0DF8-0F7FB705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092-9FC6-4BA7-BEA1-902F5CD499B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5B446-CB79-8307-F24C-6736FAB8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3BCD4-213C-B4F5-2F3A-BF6588D3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C136-66CC-4B7D-AC27-E65C3F87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6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13EC-B65F-D822-B267-0F88135D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BD744-2CA3-6419-E332-945F02C7A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0CFEF-13BA-BA35-9DAC-428616BA5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735798-DE74-DD65-F315-06D2523A1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39EE-E7B6-3431-9929-D29CE2EA1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3C7020-A8A3-1CDA-E178-F3B9E4A9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092-9FC6-4BA7-BEA1-902F5CD499B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C6FE3-DE01-0374-08A8-E8F7D2A6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44630-91F6-89B7-1AD4-665A7DBC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C136-66CC-4B7D-AC27-E65C3F87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0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7749-D951-2169-1FE2-7A0D3162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89FD8-AE44-E9CA-717D-E6141B7E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092-9FC6-4BA7-BEA1-902F5CD499B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C4C81-567C-7E63-CA9A-8E3C792B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4F209-21AB-46DC-CD6B-02DF4286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C136-66CC-4B7D-AC27-E65C3F87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8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5270F-AD91-88CA-F9FF-A15038C6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092-9FC6-4BA7-BEA1-902F5CD499B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9BECF-623A-023C-6866-0DB934ED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2EC1B-75FF-A98E-4144-48CE48A1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C136-66CC-4B7D-AC27-E65C3F87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2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A989-B3FC-EC2B-6B88-C8EFFF7F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79230-C4B0-F808-2690-C5B6BAF8E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70441-71B3-2CAF-2698-4ABC042DC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371AA-CCB1-F26A-5E0F-88F8A4B3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092-9FC6-4BA7-BEA1-902F5CD499B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0BFCF-7DB2-0BE6-4E03-696ABD3D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2A13B-9FE8-6249-CF64-EC1EB50B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C136-66CC-4B7D-AC27-E65C3F87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8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1FCB4-3AC3-D59D-1292-635CBE5A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ED7C8-3186-AEFE-53C4-F825485CC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409D6-EE5E-5A9A-85A6-B3258C974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89FC8-8A95-B3A2-8010-4A25B342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092-9FC6-4BA7-BEA1-902F5CD499B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A03BD-D365-2F42-E295-4E907B62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6BDC6-248D-6AF1-01D7-9BEB0D0A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C136-66CC-4B7D-AC27-E65C3F87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6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B5AAE-C2D8-C5D6-DB0E-5B36492D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F2A1C-B0C2-7D8A-DF20-D828DA161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8DDAD-553A-D318-C149-A59875A0F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D93092-9FC6-4BA7-BEA1-902F5CD499B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ADF2F-A75F-401E-C02B-E11CE8C11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EDE89-6619-BD1F-9A27-5A7A04017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96C136-66CC-4B7D-AC27-E65C3F87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28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F4BBB46-A276-898B-D3BA-AC2DCED1D3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A9D5C521-C8B3-1C92-D288-7C4231252E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6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B68D057-BB73-C05F-DAA6-EF8A4E6EBF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3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D7DD340-D972-912E-0B2B-BD52F9E0BC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1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41EC6CC-22D1-E4F3-F3A4-C4A1914F64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98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9BA14E3-0487-754A-8D4C-B53AC3CEAD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3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5D6E0CD9-678B-265F-331D-1F1F892A08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6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6595ACF8-BA16-B0A7-F54A-4E1AB6306E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8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D4F42B2-45CD-2679-F91F-A5781C7932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8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13664A4E-7A37-0845-D0E0-AFB8C760E0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4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DAF6F8D-DE13-6CDD-5890-2FE1D36B83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0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5978C49-C980-7523-753E-1281DB7C06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5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EE69C0A-E6D6-183A-10C7-49B8857A02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A50EE9F1-4E54-97B4-5E6E-2024284128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4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01DF846-1F39-AD8D-B3F7-100838BFCC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7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8B65EE5-F7A0-5805-33AF-BE765D0F1A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6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2025-07-19T14:59:50Z</dcterms:created>
  <dcterms:modified xsi:type="dcterms:W3CDTF">2025-07-19T15:00:18Z</dcterms:modified>
</cp:coreProperties>
</file>