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CA15-A589-3A01-744C-AD5FA93D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976FA-9DC2-31FD-4B22-906F8CDDC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B81F-D086-B1C5-CC67-24A133B5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BCF8-4A9B-FF75-A489-18356E45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9B62-E204-0B16-6F3D-7D743FE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6A4B-58DA-9830-23D1-9BCB4AB0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553A2-4196-6D0C-5D4F-58247707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2D45F-720D-A50C-81B4-ABE51D0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69D65-B539-61FA-D365-B3DE1E2B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F7382-85AF-4921-7AA2-8EC07E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3C63E-5009-50E2-7C8B-05D8DEF09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FE2D1-F131-E174-0EB2-3A4FCF45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7288-8AA4-B72D-E7D7-7131D5B8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AE802-EAEB-C1A0-DFA9-8C3B90B7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BB481-E898-63F8-A3E9-BF53B6B5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6F66-6C77-6A4E-3053-3E5EEFCB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73A0-58B9-CCE1-DA87-E23812011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68824-6A85-3ACE-25DD-D944BA83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5F90-B68D-6186-1629-8FA3A938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3A15B-ACFE-FEAF-3D12-4B7FB1BA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5443-581E-A2D3-7C7F-C4FA736D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24BB3-9F73-1044-BBA3-345E2F53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46FF6-C549-1B67-B489-3F0C4075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52FFF-BD34-B630-2A76-A3F6AADD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BCB92-A9C0-D59B-F309-1E70A45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DDBA-80D1-23B4-09C6-55855D79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E9C2-4EEF-C3C5-6997-C9A4303BF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333A-F1FE-8DC0-7674-D3E01AF8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F579B-CDF6-6534-0E9E-153AB0E7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FEE30-3626-5B17-A428-8BDB64F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5CD2D-5E80-DFEE-E878-600DA170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5389-EF7D-A9D1-C77F-ECFD45D3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44F2-8543-8504-668A-E4C72D8D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24BE-D8D3-5F30-96A4-331F3F25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A5E12-4AB2-6DF9-58B0-2135516B5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5F29A-24F9-3A41-11DF-9AE8714BD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D6F28-B1F4-C71B-8EDF-79D02C46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88D2F-3CFF-5013-FF39-6332BE5B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6EBDF-A55E-5BCA-2E57-A8F1CC4D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D1EF-2CCC-5A30-87A0-CFC31D0D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7022E-8B65-FB8E-5804-6217D0E4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CD746-48C4-FCD9-7E72-AFCD096C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B586E-35DD-93D8-1C96-0BE4F15C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C1677-5444-AA55-BE58-85ABE183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72562-3A26-D927-AFA0-EDBEB154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445C7-0E76-D202-331E-99F81C0F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84C-BF5E-39C3-4087-A7675CE3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BD30-B8D6-5626-F2D0-00087B009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0090C-B70E-B3C8-F1CA-38A25262A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AD686-E6A6-740A-952F-F4CA4061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BB74B-4749-E8A7-8DAF-054AB67C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ADFB7-88DA-2556-7B34-3C134D3F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9CD6-4603-04AA-0446-C330545F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2FE8-35B5-91A4-0AC1-EB06E3FA7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AEAC-E522-AADD-8FBC-F47DFA05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DE5-470B-C0EC-F5A6-BD1DEA55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BBA6E-1ADC-A0C7-65D6-98D777EE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7B3F9-4ABE-231A-9E92-F68DB74F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79A7C-723D-6976-F549-FFC4FB91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873E5-D895-4758-612B-2C008D3DE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BD173-6B3B-6364-FE23-BCC25B13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152EE-6F77-42FF-9889-3C872E8DF76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78D1-63DC-8144-7625-516DF87F5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D523A-C246-8B53-8B56-84B43272F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1A9F1-C07C-4852-A639-97B78E18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6D92253-E3CF-7471-9B98-8F867F41F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8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D2C47F5-87B9-7535-E91A-CAC870304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D2F189F-3182-B641-82E6-DCA553447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7A16117-66F7-9673-86C4-4F450EFF8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BE38140-37E6-18CA-E79B-D2E1C7675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FDE79D8-0CE9-84EC-0FA7-284B828AE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D96834B-4CD9-AEE0-1A17-020FF0C51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F09EF10-141A-0554-1F95-660A7FECC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745FD53-1897-657A-CB62-C683F19C5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96D182A-BBD1-D847-902D-142FE574A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18280FA-5AAA-3DEE-8E2D-1726C32A6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0963D6B-FD90-B5C2-5672-8DCE40EAA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7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7D2256B-C3FD-10FD-8502-8D43127CF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E9F7CE6-7868-AB3C-411E-351675D08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15C5B0D-946B-4D51-38F0-2AD284524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A3A7BA6-2645-D5C6-231D-E140DD940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BC78BF2-D823-6BA0-72A7-7F11E1D9C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A2D0466-76F2-1CD8-5929-DBE778753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68D0D69-FDBC-9E75-50DA-CA25A2F8D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C06DC68-458B-102C-469F-CAD3BDC5F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1A6684B-9328-85FA-4D1D-415DA28AC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F418E8C-20C3-BE33-930C-792A55C5A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4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BD7DC0B-DFB0-EF3E-CF49-6728BD817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54DA5E6-99B8-827C-F834-D1F38A9BF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9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8D1DE79-4DEC-D6E8-ECDB-43D24F364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27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B8EB8C6-29FA-45D6-9708-6C969D0F1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1BBDEC3-2A18-FC61-099B-03B05FDA1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8AEDEDE-C3B2-78A1-8347-C9EC4385B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7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81CF3BE-7D33-D117-3265-F60CA5A93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5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E66D37B-5FBD-1899-CEA8-CFB6F58BE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2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31A84CB-BB4E-FDB5-B748-BE461A47B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9A415BF-A80E-853E-191C-7B65772E6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532F8E4-93E8-2C66-C01B-35C9E9E5B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665F170-3545-D6DD-5BA2-0A57A9E6C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9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3F67858-875F-CC7E-1F5E-7A927E699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7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83D2C99-6C90-9576-5ACA-0E68EE575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0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93F29E1-3B9D-4682-9C94-08799E9FF8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259B788-CDB7-EDD7-5D96-4C328DCD5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0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6AF2254-33EB-E5CA-B973-A57DAEC80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4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15FCBDA-192D-8E26-25CC-DF84EF397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8054DDB-7603-56E1-7E59-FB87B4747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B8BA255-68B9-79A0-E51E-8CFBD9B00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17D42BA-9D14-EBB0-DC4F-0EA97BDAD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D3B5706-4276-22D2-A95D-BD00A9A105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8674CE2-22E9-AC77-5EA6-0EA5D1B53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2025-07-25T23:14:39Z</dcterms:created>
  <dcterms:modified xsi:type="dcterms:W3CDTF">2025-07-25T23:15:09Z</dcterms:modified>
</cp:coreProperties>
</file>